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6" r:id="rId2"/>
    <p:sldMasterId id="2147483742" r:id="rId3"/>
    <p:sldMasterId id="2147483762" r:id="rId4"/>
    <p:sldMasterId id="2147483774" r:id="rId5"/>
  </p:sldMasterIdLst>
  <p:notesMasterIdLst>
    <p:notesMasterId r:id="rId26"/>
  </p:notesMasterIdLst>
  <p:handoutMasterIdLst>
    <p:handoutMasterId r:id="rId27"/>
  </p:handoutMasterIdLst>
  <p:sldIdLst>
    <p:sldId id="2147483502" r:id="rId6"/>
    <p:sldId id="2146846860" r:id="rId7"/>
    <p:sldId id="2146846861" r:id="rId8"/>
    <p:sldId id="2147375080" r:id="rId9"/>
    <p:sldId id="258" r:id="rId10"/>
    <p:sldId id="2147375078" r:id="rId11"/>
    <p:sldId id="520" r:id="rId12"/>
    <p:sldId id="2147375018" r:id="rId13"/>
    <p:sldId id="2147375074" r:id="rId14"/>
    <p:sldId id="2147375079" r:id="rId15"/>
    <p:sldId id="262" r:id="rId16"/>
    <p:sldId id="2147375075" r:id="rId17"/>
    <p:sldId id="2147375076" r:id="rId18"/>
    <p:sldId id="257" r:id="rId19"/>
    <p:sldId id="2146846854" r:id="rId20"/>
    <p:sldId id="2146846855" r:id="rId21"/>
    <p:sldId id="2146846856" r:id="rId22"/>
    <p:sldId id="2146846857" r:id="rId23"/>
    <p:sldId id="518" r:id="rId24"/>
    <p:sldId id="2146846859" r:id="rId25"/>
  </p:sldIdLst>
  <p:sldSz cx="12188825" cy="6858000"/>
  <p:notesSz cx="7102475" cy="9388475"/>
  <p:defaultTextStyle>
    <a:defPPr>
      <a:defRPr lang="en-US"/>
    </a:defPPr>
    <a:lvl1pPr marL="0" algn="l" defTabSz="914239" rtl="0" eaLnBrk="1" latinLnBrk="0" hangingPunct="1">
      <a:defRPr sz="1900" kern="1200">
        <a:solidFill>
          <a:schemeClr val="tx1"/>
        </a:solidFill>
        <a:latin typeface="+mn-lt"/>
        <a:ea typeface="+mn-ea"/>
        <a:cs typeface="+mn-cs"/>
      </a:defRPr>
    </a:lvl1pPr>
    <a:lvl2pPr marL="457118" algn="l" defTabSz="914239" rtl="0" eaLnBrk="1" latinLnBrk="0" hangingPunct="1">
      <a:defRPr sz="1900" kern="1200">
        <a:solidFill>
          <a:schemeClr val="tx1"/>
        </a:solidFill>
        <a:latin typeface="+mn-lt"/>
        <a:ea typeface="+mn-ea"/>
        <a:cs typeface="+mn-cs"/>
      </a:defRPr>
    </a:lvl2pPr>
    <a:lvl3pPr marL="914239" algn="l" defTabSz="914239" rtl="0" eaLnBrk="1" latinLnBrk="0" hangingPunct="1">
      <a:defRPr sz="1900" kern="1200">
        <a:solidFill>
          <a:schemeClr val="tx1"/>
        </a:solidFill>
        <a:latin typeface="+mn-lt"/>
        <a:ea typeface="+mn-ea"/>
        <a:cs typeface="+mn-cs"/>
      </a:defRPr>
    </a:lvl3pPr>
    <a:lvl4pPr marL="1371359" algn="l" defTabSz="914239" rtl="0" eaLnBrk="1" latinLnBrk="0" hangingPunct="1">
      <a:defRPr sz="1900" kern="1200">
        <a:solidFill>
          <a:schemeClr val="tx1"/>
        </a:solidFill>
        <a:latin typeface="+mn-lt"/>
        <a:ea typeface="+mn-ea"/>
        <a:cs typeface="+mn-cs"/>
      </a:defRPr>
    </a:lvl4pPr>
    <a:lvl5pPr marL="1828481" algn="l" defTabSz="914239" rtl="0" eaLnBrk="1" latinLnBrk="0" hangingPunct="1">
      <a:defRPr sz="1900" kern="1200">
        <a:solidFill>
          <a:schemeClr val="tx1"/>
        </a:solidFill>
        <a:latin typeface="+mn-lt"/>
        <a:ea typeface="+mn-ea"/>
        <a:cs typeface="+mn-cs"/>
      </a:defRPr>
    </a:lvl5pPr>
    <a:lvl6pPr marL="2285599" algn="l" defTabSz="914239" rtl="0" eaLnBrk="1" latinLnBrk="0" hangingPunct="1">
      <a:defRPr sz="1900" kern="1200">
        <a:solidFill>
          <a:schemeClr val="tx1"/>
        </a:solidFill>
        <a:latin typeface="+mn-lt"/>
        <a:ea typeface="+mn-ea"/>
        <a:cs typeface="+mn-cs"/>
      </a:defRPr>
    </a:lvl6pPr>
    <a:lvl7pPr marL="2742720" algn="l" defTabSz="914239" rtl="0" eaLnBrk="1" latinLnBrk="0" hangingPunct="1">
      <a:defRPr sz="1900" kern="1200">
        <a:solidFill>
          <a:schemeClr val="tx1"/>
        </a:solidFill>
        <a:latin typeface="+mn-lt"/>
        <a:ea typeface="+mn-ea"/>
        <a:cs typeface="+mn-cs"/>
      </a:defRPr>
    </a:lvl7pPr>
    <a:lvl8pPr marL="3199840" algn="l" defTabSz="914239" rtl="0" eaLnBrk="1" latinLnBrk="0" hangingPunct="1">
      <a:defRPr sz="1900" kern="1200">
        <a:solidFill>
          <a:schemeClr val="tx1"/>
        </a:solidFill>
        <a:latin typeface="+mn-lt"/>
        <a:ea typeface="+mn-ea"/>
        <a:cs typeface="+mn-cs"/>
      </a:defRPr>
    </a:lvl8pPr>
    <a:lvl9pPr marL="3656961" algn="l" defTabSz="91423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14">
          <p15:clr>
            <a:srgbClr val="A4A3A4"/>
          </p15:clr>
        </p15:guide>
        <p15:guide id="2" pos="2851">
          <p15:clr>
            <a:srgbClr val="A4A3A4"/>
          </p15:clr>
        </p15:guide>
        <p15:guide id="3" pos="3800">
          <p15:clr>
            <a:srgbClr val="A4A3A4"/>
          </p15:clr>
        </p15:guide>
        <p15:guide id="4" orient="horz" pos="351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B2D8AC"/>
    <a:srgbClr val="CFD867"/>
    <a:srgbClr val="DF5F71"/>
    <a:srgbClr val="FFFFCC"/>
    <a:srgbClr val="F5E98F"/>
    <a:srgbClr val="F8EE00"/>
    <a:srgbClr val="233BC2"/>
    <a:srgbClr val="F3AA0C"/>
    <a:srgbClr val="CC90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6" autoAdjust="0"/>
    <p:restoredTop sz="95918" autoAdjust="0"/>
  </p:normalViewPr>
  <p:slideViewPr>
    <p:cSldViewPr snapToGrid="0">
      <p:cViewPr varScale="1">
        <p:scale>
          <a:sx n="118" d="100"/>
          <a:sy n="118" d="100"/>
        </p:scale>
        <p:origin x="232" y="296"/>
      </p:cViewPr>
      <p:guideLst>
        <p:guide orient="horz" pos="3514"/>
        <p:guide pos="2851"/>
        <p:guide pos="3800"/>
        <p:guide orient="horz" pos="3515"/>
      </p:guideLst>
    </p:cSldViewPr>
  </p:slideViewPr>
  <p:outlineViewPr>
    <p:cViewPr>
      <p:scale>
        <a:sx n="33" d="100"/>
        <a:sy n="33" d="100"/>
      </p:scale>
      <p:origin x="0" y="-1968"/>
    </p:cViewPr>
  </p:outlineViewPr>
  <p:notesTextViewPr>
    <p:cViewPr>
      <p:scale>
        <a:sx n="1" d="1"/>
        <a:sy n="1" d="1"/>
      </p:scale>
      <p:origin x="0" y="0"/>
    </p:cViewPr>
  </p:notesTextViewPr>
  <p:sorterViewPr>
    <p:cViewPr>
      <p:scale>
        <a:sx n="66" d="100"/>
        <a:sy n="66" d="100"/>
      </p:scale>
      <p:origin x="0" y="2432"/>
    </p:cViewPr>
  </p:sorterViewPr>
  <p:notesViewPr>
    <p:cSldViewPr snapToGrid="0">
      <p:cViewPr varScale="1">
        <p:scale>
          <a:sx n="65" d="100"/>
          <a:sy n="65" d="100"/>
        </p:scale>
        <p:origin x="1123" y="62"/>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D0752B3F-16DD-4F19-ACDD-F2069BC5BD4E}" type="datetimeFigureOut">
              <a:rPr lang="en-US" smtClean="0"/>
              <a:pPr/>
              <a:t>10/7/25</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2A652C21-9F59-4D59-A20F-697011AEF14B}" type="slidenum">
              <a:rPr lang="en-US" smtClean="0"/>
              <a:pPr/>
              <a:t>‹#›</a:t>
            </a:fld>
            <a:endParaRPr lang="en-US"/>
          </a:p>
        </p:txBody>
      </p:sp>
    </p:spTree>
    <p:extLst>
      <p:ext uri="{BB962C8B-B14F-4D97-AF65-F5344CB8AC3E}">
        <p14:creationId xmlns:p14="http://schemas.microsoft.com/office/powerpoint/2010/main" val="17882927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47.504"/>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7:59.669"/>
    </inkml:context>
    <inkml:brush xml:id="br0">
      <inkml:brushProperty name="width" value="0.05" units="cm"/>
      <inkml:brushProperty name="height" value="0.05" units="cm"/>
      <inkml:brushProperty name="color" value="#1AA5EC"/>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2T20:48:03.975"/>
    </inkml:context>
    <inkml:brush xml:id="br0">
      <inkml:brushProperty name="width" value="0.05" units="cm"/>
      <inkml:brushProperty name="height" value="0.05" units="cm"/>
      <inkml:brushProperty name="color" value="#1AA5EC"/>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9FA6D163-A0F5-498D-A72B-50DE16555140}" type="datetimeFigureOut">
              <a:rPr lang="en-US" smtClean="0"/>
              <a:pPr/>
              <a:t>10/7/25</a:t>
            </a:fld>
            <a:endParaRPr lang="en-US"/>
          </a:p>
        </p:txBody>
      </p:sp>
      <p:sp>
        <p:nvSpPr>
          <p:cNvPr id="4" name="Slide Image Placeholder 3"/>
          <p:cNvSpPr>
            <a:spLocks noGrp="1" noRot="1" noChangeAspect="1"/>
          </p:cNvSpPr>
          <p:nvPr>
            <p:ph type="sldImg" idx="2"/>
          </p:nvPr>
        </p:nvSpPr>
        <p:spPr>
          <a:xfrm>
            <a:off x="423863" y="704850"/>
            <a:ext cx="62547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3C999AD-79EC-4F02-84A9-EEA7F0527E47}" type="slidenum">
              <a:rPr lang="en-US" smtClean="0"/>
              <a:pPr/>
              <a:t>‹#›</a:t>
            </a:fld>
            <a:endParaRPr lang="en-US"/>
          </a:p>
        </p:txBody>
      </p:sp>
    </p:spTree>
    <p:extLst>
      <p:ext uri="{BB962C8B-B14F-4D97-AF65-F5344CB8AC3E}">
        <p14:creationId xmlns:p14="http://schemas.microsoft.com/office/powerpoint/2010/main" val="344646183"/>
      </p:ext>
    </p:extLst>
  </p:cSld>
  <p:clrMap bg1="lt1" tx1="dk1" bg2="lt2" tx2="dk2" accent1="accent1" accent2="accent2" accent3="accent3" accent4="accent4" accent5="accent5" accent6="accent6" hlink="hlink" folHlink="folHlink"/>
  <p:notesStyle>
    <a:lvl1pPr marL="0" algn="l" defTabSz="914239" rtl="0" eaLnBrk="1" latinLnBrk="0" hangingPunct="1">
      <a:defRPr sz="1200" kern="1200">
        <a:solidFill>
          <a:schemeClr val="tx1"/>
        </a:solidFill>
        <a:latin typeface="+mn-lt"/>
        <a:ea typeface="+mn-ea"/>
        <a:cs typeface="+mn-cs"/>
      </a:defRPr>
    </a:lvl1pPr>
    <a:lvl2pPr marL="457118" algn="l" defTabSz="914239" rtl="0" eaLnBrk="1" latinLnBrk="0" hangingPunct="1">
      <a:defRPr sz="1200" kern="1200">
        <a:solidFill>
          <a:schemeClr val="tx1"/>
        </a:solidFill>
        <a:latin typeface="+mn-lt"/>
        <a:ea typeface="+mn-ea"/>
        <a:cs typeface="+mn-cs"/>
      </a:defRPr>
    </a:lvl2pPr>
    <a:lvl3pPr marL="914239" algn="l" defTabSz="914239" rtl="0" eaLnBrk="1" latinLnBrk="0" hangingPunct="1">
      <a:defRPr sz="1200" kern="1200">
        <a:solidFill>
          <a:schemeClr val="tx1"/>
        </a:solidFill>
        <a:latin typeface="+mn-lt"/>
        <a:ea typeface="+mn-ea"/>
        <a:cs typeface="+mn-cs"/>
      </a:defRPr>
    </a:lvl3pPr>
    <a:lvl4pPr marL="1371359" algn="l" defTabSz="914239" rtl="0" eaLnBrk="1" latinLnBrk="0" hangingPunct="1">
      <a:defRPr sz="1200" kern="1200">
        <a:solidFill>
          <a:schemeClr val="tx1"/>
        </a:solidFill>
        <a:latin typeface="+mn-lt"/>
        <a:ea typeface="+mn-ea"/>
        <a:cs typeface="+mn-cs"/>
      </a:defRPr>
    </a:lvl4pPr>
    <a:lvl5pPr marL="1828481" algn="l" defTabSz="914239" rtl="0" eaLnBrk="1" latinLnBrk="0" hangingPunct="1">
      <a:defRPr sz="1200" kern="1200">
        <a:solidFill>
          <a:schemeClr val="tx1"/>
        </a:solidFill>
        <a:latin typeface="+mn-lt"/>
        <a:ea typeface="+mn-ea"/>
        <a:cs typeface="+mn-cs"/>
      </a:defRPr>
    </a:lvl5pPr>
    <a:lvl6pPr marL="2285599" algn="l" defTabSz="914239" rtl="0" eaLnBrk="1" latinLnBrk="0" hangingPunct="1">
      <a:defRPr sz="1200" kern="1200">
        <a:solidFill>
          <a:schemeClr val="tx1"/>
        </a:solidFill>
        <a:latin typeface="+mn-lt"/>
        <a:ea typeface="+mn-ea"/>
        <a:cs typeface="+mn-cs"/>
      </a:defRPr>
    </a:lvl6pPr>
    <a:lvl7pPr marL="2742720" algn="l" defTabSz="914239" rtl="0" eaLnBrk="1" latinLnBrk="0" hangingPunct="1">
      <a:defRPr sz="1200" kern="1200">
        <a:solidFill>
          <a:schemeClr val="tx1"/>
        </a:solidFill>
        <a:latin typeface="+mn-lt"/>
        <a:ea typeface="+mn-ea"/>
        <a:cs typeface="+mn-cs"/>
      </a:defRPr>
    </a:lvl7pPr>
    <a:lvl8pPr marL="3199840" algn="l" defTabSz="914239" rtl="0" eaLnBrk="1" latinLnBrk="0" hangingPunct="1">
      <a:defRPr sz="1200" kern="1200">
        <a:solidFill>
          <a:schemeClr val="tx1"/>
        </a:solidFill>
        <a:latin typeface="+mn-lt"/>
        <a:ea typeface="+mn-ea"/>
        <a:cs typeface="+mn-cs"/>
      </a:defRPr>
    </a:lvl8pPr>
    <a:lvl9pPr marL="3656961" algn="l" defTabSz="9142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Calibri" panose="020F0502020204030204" pitchFamily="34" charset="0"/>
              </a:rPr>
              <a:t>Thank you for taking time today to talk about how we can partner with you to power progress through continuous transformation.</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A7E1BB-25B4-574B-B089-309528012E5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6989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07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014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52CCE-07DA-5B0A-C2AD-9E1D373CE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1F62D-DE8F-665E-267E-BE4538A53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777EF-272C-B132-D1FC-2FF4E1079448}"/>
              </a:ext>
            </a:extLst>
          </p:cNvPr>
          <p:cNvSpPr>
            <a:spLocks noGrp="1"/>
          </p:cNvSpPr>
          <p:nvPr>
            <p:ph type="body" idx="1"/>
          </p:nvPr>
        </p:nvSpPr>
        <p:spPr/>
        <p:txBody>
          <a:bodyPr/>
          <a:lstStyle/>
          <a:p>
            <a:pPr marL="171450" indent="-171450">
              <a:buFont typeface="Arial" panose="020B0604020202020204" pitchFamily="34" charset="0"/>
              <a:buChar char="•"/>
            </a:pPr>
            <a:r>
              <a:rPr lang="en-US" dirty="0"/>
              <a:t>We use PostgreSQL (JDBC) compatibility mode in Aurora in the Relational Database Service (RDS)</a:t>
            </a:r>
          </a:p>
          <a:p>
            <a:pPr marL="171450" indent="-171450">
              <a:buFont typeface="Arial" panose="020B0604020202020204" pitchFamily="34" charset="0"/>
              <a:buChar char="•"/>
            </a:pPr>
            <a:r>
              <a:rPr lang="en-US" dirty="0"/>
              <a:t>We use ActiveMQ (JMS) compatibility mode in Amazon MQ</a:t>
            </a:r>
          </a:p>
          <a:p>
            <a:pPr marL="171450" indent="-171450">
              <a:buFont typeface="Arial" panose="020B0604020202020204" pitchFamily="34" charset="0"/>
              <a:buChar char="•"/>
            </a:pPr>
            <a:r>
              <a:rPr lang="en-US" dirty="0"/>
              <a:t>We use Kafka (MicroProfile Reactive Messaging) with MSK</a:t>
            </a:r>
          </a:p>
          <a:p>
            <a:pPr marL="171450" indent="-171450">
              <a:buFont typeface="Arial" panose="020B0604020202020204" pitchFamily="34" charset="0"/>
              <a:buChar char="•"/>
            </a:pPr>
            <a:r>
              <a:rPr lang="en-US" dirty="0"/>
              <a:t>We use Redis (Jedis) via </a:t>
            </a:r>
            <a:r>
              <a:rPr lang="en-US" dirty="0" err="1"/>
              <a:t>ElastiCache</a:t>
            </a:r>
            <a:endParaRPr lang="en-US" dirty="0"/>
          </a:p>
          <a:p>
            <a:pPr marL="171450" indent="-171450">
              <a:buFont typeface="Arial" panose="020B0604020202020204" pitchFamily="34" charset="0"/>
              <a:buChar char="•"/>
            </a:pPr>
            <a:r>
              <a:rPr lang="en-US" dirty="0"/>
              <a:t>We have 3 Lambda functions (exposed via the AWS API Gateway): getStockQuote, getLoyaltyLevel and </a:t>
            </a:r>
            <a:r>
              <a:rPr lang="en-US" dirty="0" err="1"/>
              <a:t>postLoyaltyChangeToSlack</a:t>
            </a:r>
            <a:endParaRPr lang="en-US" dirty="0"/>
          </a:p>
        </p:txBody>
      </p:sp>
      <p:sp>
        <p:nvSpPr>
          <p:cNvPr id="4" name="Slide Number Placeholder 3">
            <a:extLst>
              <a:ext uri="{FF2B5EF4-FFF2-40B4-BE49-F238E27FC236}">
                <a16:creationId xmlns:a16="http://schemas.microsoft.com/office/drawing/2014/main" id="{CA140F79-3967-83AF-3455-FF234827E308}"/>
              </a:ext>
            </a:extLst>
          </p:cNvPr>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310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here: https://</a:t>
            </a:r>
            <a:r>
              <a:rPr lang="en-US" dirty="0" err="1"/>
              <a:t>github.com</a:t>
            </a:r>
            <a:r>
              <a:rPr lang="en-US" dirty="0"/>
              <a:t>/</a:t>
            </a:r>
            <a:r>
              <a:rPr lang="en-US" dirty="0" err="1"/>
              <a:t>IBMStockTrader</a:t>
            </a:r>
            <a:r>
              <a:rPr lang="en-US" dirty="0"/>
              <a:t>/cash-account-</a:t>
            </a:r>
            <a:r>
              <a:rPr lang="en-US" dirty="0" err="1"/>
              <a:t>cobol</a:t>
            </a:r>
            <a:r>
              <a:rPr lang="en-US" dirty="0"/>
              <a:t> </a:t>
            </a:r>
          </a:p>
        </p:txBody>
      </p:sp>
      <p:sp>
        <p:nvSpPr>
          <p:cNvPr id="4" name="Slide Number Placeholder 3"/>
          <p:cNvSpPr>
            <a:spLocks noGrp="1"/>
          </p:cNvSpPr>
          <p:nvPr>
            <p:ph type="sldNum" sz="quarter" idx="5"/>
          </p:nvPr>
        </p:nvSpPr>
        <p:spPr/>
        <p:txBody>
          <a:bodyPr/>
          <a:lstStyle/>
          <a:p>
            <a:pPr marL="0" marR="0" lvl="0" indent="0" algn="r" defTabSz="914239" rtl="0" eaLnBrk="1" fontAlgn="auto" latinLnBrk="0" hangingPunct="1">
              <a:lnSpc>
                <a:spcPct val="100000"/>
              </a:lnSpc>
              <a:spcBef>
                <a:spcPts val="0"/>
              </a:spcBef>
              <a:spcAft>
                <a:spcPts val="0"/>
              </a:spcAft>
              <a:buClrTx/>
              <a:buSzTx/>
              <a:buFontTx/>
              <a:buNone/>
              <a:tabLst/>
              <a:defRPr/>
            </a:pPr>
            <a:fld id="{C3C999AD-79EC-4F02-84A9-EEA7F0527E4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488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0" name="Rectangle 9"/>
          <p:cNvSpPr/>
          <p:nvPr userDrawn="1"/>
        </p:nvSpPr>
        <p:spPr>
          <a:xfrm>
            <a:off x="8532177" y="0"/>
            <a:ext cx="3656648"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 name="Title 1"/>
          <p:cNvSpPr>
            <a:spLocks noGrp="1"/>
          </p:cNvSpPr>
          <p:nvPr>
            <p:ph type="ctrTitle" hasCustomPrompt="1"/>
          </p:nvPr>
        </p:nvSpPr>
        <p:spPr>
          <a:xfrm>
            <a:off x="1747679" y="3886200"/>
            <a:ext cx="6703854" cy="457200"/>
          </a:xfrm>
        </p:spPr>
        <p:txBody>
          <a:bodyPr lIns="0" tIns="0" rIns="0" bIns="0">
            <a:noAutofit/>
          </a:bodyPr>
          <a:lstStyle>
            <a:lvl1pPr algn="l">
              <a:defRPr sz="2800" b="1">
                <a:solidFill>
                  <a:srgbClr val="FFFFFF"/>
                </a:solidFill>
              </a:defRPr>
            </a:lvl1pPr>
          </a:lstStyle>
          <a:p>
            <a:r>
              <a:rPr lang="en-US" dirty="0"/>
              <a:t>Enter Presentation Title</a:t>
            </a:r>
          </a:p>
        </p:txBody>
      </p:sp>
      <p:sp>
        <p:nvSpPr>
          <p:cNvPr id="8" name="TextBox 7"/>
          <p:cNvSpPr txBox="1"/>
          <p:nvPr userDrawn="1"/>
        </p:nvSpPr>
        <p:spPr>
          <a:xfrm>
            <a:off x="8836899" y="4937760"/>
            <a:ext cx="2315877" cy="274320"/>
          </a:xfrm>
          <a:prstGeom prst="rect">
            <a:avLst/>
          </a:prstGeom>
          <a:noFill/>
        </p:spPr>
        <p:txBody>
          <a:bodyPr wrap="square" lIns="0" tIns="0" rIns="0" bIns="0" rtlCol="0" anchor="ctr" anchorCtr="0">
            <a:noAutofit/>
          </a:bodyPr>
          <a:lstStyle/>
          <a:p>
            <a:r>
              <a:rPr lang="en-US" sz="1600" b="1" kern="0" spc="-31" dirty="0">
                <a:solidFill>
                  <a:srgbClr val="FFFFFF"/>
                </a:solidFill>
                <a:latin typeface="Arial"/>
                <a:cs typeface="Arial"/>
              </a:rPr>
              <a:t>Presented by:</a:t>
            </a:r>
          </a:p>
        </p:txBody>
      </p:sp>
      <p:sp>
        <p:nvSpPr>
          <p:cNvPr id="13" name="Text Placeholder 6"/>
          <p:cNvSpPr>
            <a:spLocks noGrp="1"/>
          </p:cNvSpPr>
          <p:nvPr>
            <p:ph type="body" sz="quarter" idx="11" hasCustomPrompt="1"/>
          </p:nvPr>
        </p:nvSpPr>
        <p:spPr>
          <a:xfrm>
            <a:off x="8836899" y="5212080"/>
            <a:ext cx="3169095" cy="274320"/>
          </a:xfrm>
        </p:spPr>
        <p:txBody>
          <a:bodyPr lIns="0" tIns="0" rIns="0" bIns="0" anchor="ctr" anchorCtr="0">
            <a:noAutofit/>
          </a:bodyPr>
          <a:lstStyle>
            <a:lvl1pPr marL="0" indent="0">
              <a:spcBef>
                <a:spcPts val="0"/>
              </a:spcBef>
              <a:buNone/>
              <a:defRPr sz="1600" b="1"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Full Name</a:t>
            </a:r>
          </a:p>
        </p:txBody>
      </p:sp>
      <p:sp>
        <p:nvSpPr>
          <p:cNvPr id="14" name="Text Placeholder 6"/>
          <p:cNvSpPr>
            <a:spLocks noGrp="1"/>
          </p:cNvSpPr>
          <p:nvPr>
            <p:ph type="body" sz="quarter" idx="12" hasCustomPrompt="1"/>
          </p:nvPr>
        </p:nvSpPr>
        <p:spPr>
          <a:xfrm>
            <a:off x="8836899" y="5486400"/>
            <a:ext cx="3169095" cy="274320"/>
          </a:xfrm>
        </p:spPr>
        <p:txBody>
          <a:bodyPr lIns="0" tIns="0" rIns="0" bIns="0" anchor="ctr" anchorCtr="0">
            <a:noAutofit/>
          </a:bodyPr>
          <a:lstStyle>
            <a:lvl1pPr marL="0" indent="0">
              <a:spcBef>
                <a:spcPts val="0"/>
              </a:spcBef>
              <a:buNone/>
              <a:defRPr sz="16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Title</a:t>
            </a:r>
          </a:p>
        </p:txBody>
      </p:sp>
      <p:pic>
        <p:nvPicPr>
          <p:cNvPr id="15" name="Picture 14" descr="Cloud_wor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826631" y="6456896"/>
            <a:ext cx="906236" cy="151039"/>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323" y="1320349"/>
            <a:ext cx="3051630" cy="2582149"/>
          </a:xfrm>
          <a:prstGeom prst="rect">
            <a:avLst/>
          </a:prstGeom>
        </p:spPr>
      </p:pic>
    </p:spTree>
    <p:extLst>
      <p:ext uri="{BB962C8B-B14F-4D97-AF65-F5344CB8AC3E}">
        <p14:creationId xmlns:p14="http://schemas.microsoft.com/office/powerpoint/2010/main" val="4011530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0" y="4846320"/>
            <a:ext cx="12188825" cy="20116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3" y="548643"/>
            <a:ext cx="11701272" cy="369332"/>
          </a:xfrm>
        </p:spPr>
        <p:txBody>
          <a:bodyPr/>
          <a:lstStyle>
            <a:lvl1pPr>
              <a:defRPr>
                <a:solidFill>
                  <a:schemeClr val="bg1"/>
                </a:solidFill>
              </a:defRPr>
            </a:lvl1pPr>
          </a:lstStyle>
          <a:p>
            <a:r>
              <a:rPr lang="en-US" dirty="0"/>
              <a:t>Click to add title</a:t>
            </a:r>
          </a:p>
        </p:txBody>
      </p:sp>
      <p:sp>
        <p:nvSpPr>
          <p:cNvPr id="17" name="TextBox 16"/>
          <p:cNvSpPr txBox="1"/>
          <p:nvPr userDrawn="1"/>
        </p:nvSpPr>
        <p:spPr>
          <a:xfrm>
            <a:off x="10251272"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41177434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w Quote and Sections Spring Gree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AC584B-51AC-494E-8940-2F1049D5012F}"/>
              </a:ext>
            </a:extLst>
          </p:cNvPr>
          <p:cNvSpPr/>
          <p:nvPr userDrawn="1"/>
        </p:nvSpPr>
        <p:spPr>
          <a:xfrm>
            <a:off x="6094412" y="0"/>
            <a:ext cx="609441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226551" y="1327880"/>
            <a:ext cx="5640221" cy="2101121"/>
          </a:xfrm>
          <a:prstGeom prst="rect">
            <a:avLst/>
          </a:prstGeom>
        </p:spPr>
        <p:txBody>
          <a:bodyPr lIns="0" tIns="0" rIns="0" bIns="0">
            <a:noAutofit/>
          </a:bodyPr>
          <a:lstStyle>
            <a:lvl1pPr marL="0" indent="0">
              <a:buNone/>
              <a:defRPr sz="3199" b="0" i="0">
                <a:solidFill>
                  <a:srgbClr val="042315"/>
                </a:solidFill>
                <a:latin typeface="Arial" panose="020B0604020202020204" pitchFamily="34" charset="0"/>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322953" y="1327880"/>
            <a:ext cx="5637332" cy="1241507"/>
          </a:xfrm>
          <a:prstGeom prst="rect">
            <a:avLst/>
          </a:prstGeom>
        </p:spPr>
        <p:txBody>
          <a:bodyPr lIns="0" tIns="0" rIns="0" bIns="0">
            <a:noAutofit/>
          </a:bodyPr>
          <a:lstStyle>
            <a:lvl1pPr marL="0" indent="0">
              <a:buNone/>
              <a:defRPr sz="3199" b="0" i="0">
                <a:solidFill>
                  <a:srgbClr val="042315"/>
                </a:solidFill>
                <a:latin typeface="Arial" panose="020B0604020202020204" pitchFamily="34" charset="0"/>
              </a:defRPr>
            </a:lvl1pPr>
          </a:lstStyle>
          <a:p>
            <a:pPr lvl="0"/>
            <a:r>
              <a:rPr lang="en-US"/>
              <a:t>Add quote here–Lorem ipsum dolor sit </a:t>
            </a:r>
            <a:r>
              <a:rPr lang="en-US" err="1"/>
              <a:t>amet</a:t>
            </a:r>
            <a:endParaRPr lang="en-US"/>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326710" y="2781791"/>
            <a:ext cx="2598244"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70160" y="2782669"/>
            <a:ext cx="2592114"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326710" y="4529819"/>
            <a:ext cx="2598244"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70159" y="4529818"/>
            <a:ext cx="2592114" cy="361922"/>
          </a:xfrm>
          <a:prstGeom prst="rect">
            <a:avLst/>
          </a:prstGeom>
        </p:spPr>
        <p:txBody>
          <a:bodyPr lIns="0" tIns="0" rIns="0" bIns="0">
            <a:noAutofit/>
          </a:bodyPr>
          <a:lstStyle>
            <a:lvl1pPr marL="0" indent="0">
              <a:buNone/>
              <a:defRPr sz="1400" b="1" i="0">
                <a:solidFill>
                  <a:srgbClr val="042315"/>
                </a:solidFill>
                <a:latin typeface="Arial" panose="020B0604020202020204" pitchFamily="34" charset="0"/>
              </a:defRPr>
            </a:lvl1pPr>
          </a:lstStyle>
          <a:p>
            <a:pPr lvl="0"/>
            <a:r>
              <a:rPr lang="en-US"/>
              <a:t>Section</a:t>
            </a:r>
          </a:p>
        </p:txBody>
      </p:sp>
      <p:pic>
        <p:nvPicPr>
          <p:cNvPr id="19" name="Picture 18" descr="Logo&#10;&#10;Description automatically generated">
            <a:extLst>
              <a:ext uri="{FF2B5EF4-FFF2-40B4-BE49-F238E27FC236}">
                <a16:creationId xmlns:a16="http://schemas.microsoft.com/office/drawing/2014/main" id="{5F310CA1-E2E7-7840-920F-B3B08FAEB4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0" name="Slide Number Placeholder 5">
            <a:extLst>
              <a:ext uri="{FF2B5EF4-FFF2-40B4-BE49-F238E27FC236}">
                <a16:creationId xmlns:a16="http://schemas.microsoft.com/office/drawing/2014/main" id="{3765CF9B-370B-9F4D-9F16-B74047BC0717}"/>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7" name="Text Placeholder 6">
            <a:extLst>
              <a:ext uri="{FF2B5EF4-FFF2-40B4-BE49-F238E27FC236}">
                <a16:creationId xmlns:a16="http://schemas.microsoft.com/office/drawing/2014/main" id="{0B9F8AB1-17E0-7745-B279-1FD45BB44789}"/>
              </a:ext>
            </a:extLst>
          </p:cNvPr>
          <p:cNvSpPr>
            <a:spLocks noGrp="1"/>
          </p:cNvSpPr>
          <p:nvPr>
            <p:ph type="body" sz="quarter" idx="33" hasCustomPrompt="1"/>
          </p:nvPr>
        </p:nvSpPr>
        <p:spPr>
          <a:xfrm>
            <a:off x="6322954" y="3111500"/>
            <a:ext cx="2601235" cy="990600"/>
          </a:xfrm>
        </p:spPr>
        <p:txBody>
          <a:bodyPr/>
          <a:lstStyle>
            <a:lvl1pPr>
              <a:defRPr sz="1200">
                <a:solidFill>
                  <a:srgbClr val="042315"/>
                </a:solidFill>
              </a:defRPr>
            </a:lvl1pPr>
            <a:lvl2pPr>
              <a:defRPr sz="1200">
                <a:solidFill>
                  <a:srgbClr val="042315"/>
                </a:solidFill>
              </a:defRPr>
            </a:lvl2pPr>
            <a:lvl3pPr marL="690356" indent="-163464">
              <a:buFont typeface="Courier New" panose="02070309020205020404" pitchFamily="49" charset="0"/>
              <a:buChar char="o"/>
              <a:tabLst/>
              <a:defRPr sz="1200">
                <a:solidFill>
                  <a:srgbClr val="042315"/>
                </a:solidFill>
              </a:defRPr>
            </a:lvl3pPr>
            <a:lvl4pPr>
              <a:defRPr sz="1200">
                <a:solidFill>
                  <a:srgbClr val="042315"/>
                </a:solidFill>
              </a:defRPr>
            </a:lvl4pPr>
            <a:lvl5pPr>
              <a:defRPr sz="1200">
                <a:solidFill>
                  <a:srgbClr val="042315"/>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6">
            <a:extLst>
              <a:ext uri="{FF2B5EF4-FFF2-40B4-BE49-F238E27FC236}">
                <a16:creationId xmlns:a16="http://schemas.microsoft.com/office/drawing/2014/main" id="{81926D91-B149-C449-A782-3F62F1F2267F}"/>
              </a:ext>
            </a:extLst>
          </p:cNvPr>
          <p:cNvSpPr>
            <a:spLocks noGrp="1"/>
          </p:cNvSpPr>
          <p:nvPr>
            <p:ph type="body" sz="quarter" idx="34" hasCustomPrompt="1"/>
          </p:nvPr>
        </p:nvSpPr>
        <p:spPr>
          <a:xfrm>
            <a:off x="9372856" y="3111500"/>
            <a:ext cx="2601235" cy="990600"/>
          </a:xfrm>
        </p:spPr>
        <p:txBody>
          <a:bodyPr/>
          <a:lstStyle>
            <a:lvl1pPr>
              <a:defRPr sz="1200">
                <a:solidFill>
                  <a:srgbClr val="042315"/>
                </a:solidFill>
              </a:defRPr>
            </a:lvl1pPr>
            <a:lvl2pPr>
              <a:defRPr sz="1200">
                <a:solidFill>
                  <a:srgbClr val="042315"/>
                </a:solidFill>
              </a:defRPr>
            </a:lvl2pPr>
            <a:lvl3pPr marL="698290" indent="-171399">
              <a:defRPr lang="en-US" sz="1200" b="0" i="0" kern="1200" dirty="0">
                <a:solidFill>
                  <a:srgbClr val="042315"/>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042315"/>
                </a:solidFill>
              </a:defRPr>
            </a:lvl4pPr>
            <a:lvl5pPr>
              <a:defRPr sz="1200">
                <a:solidFill>
                  <a:srgbClr val="042315"/>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8" name="Text Placeholder 6">
            <a:extLst>
              <a:ext uri="{FF2B5EF4-FFF2-40B4-BE49-F238E27FC236}">
                <a16:creationId xmlns:a16="http://schemas.microsoft.com/office/drawing/2014/main" id="{CE946066-00A4-E041-845C-485A22A5B1CF}"/>
              </a:ext>
            </a:extLst>
          </p:cNvPr>
          <p:cNvSpPr>
            <a:spLocks noGrp="1"/>
          </p:cNvSpPr>
          <p:nvPr>
            <p:ph type="body" sz="quarter" idx="35" hasCustomPrompt="1"/>
          </p:nvPr>
        </p:nvSpPr>
        <p:spPr>
          <a:xfrm>
            <a:off x="6322954" y="4863426"/>
            <a:ext cx="2601235" cy="990600"/>
          </a:xfrm>
        </p:spPr>
        <p:txBody>
          <a:bodyPr/>
          <a:lstStyle>
            <a:lvl1pPr>
              <a:defRPr sz="1200">
                <a:solidFill>
                  <a:srgbClr val="042315"/>
                </a:solidFill>
              </a:defRPr>
            </a:lvl1pPr>
            <a:lvl2pPr>
              <a:defRPr sz="1200">
                <a:solidFill>
                  <a:srgbClr val="042315"/>
                </a:solidFill>
              </a:defRPr>
            </a:lvl2pPr>
            <a:lvl3pPr marL="698290" indent="-171399">
              <a:defRPr lang="en-US" sz="1200" b="0" i="0" kern="1200" dirty="0">
                <a:solidFill>
                  <a:srgbClr val="042315"/>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042315"/>
                </a:solidFill>
              </a:defRPr>
            </a:lvl4pPr>
            <a:lvl5pPr>
              <a:defRPr sz="1200">
                <a:solidFill>
                  <a:srgbClr val="042315"/>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9" name="Text Placeholder 6">
            <a:extLst>
              <a:ext uri="{FF2B5EF4-FFF2-40B4-BE49-F238E27FC236}">
                <a16:creationId xmlns:a16="http://schemas.microsoft.com/office/drawing/2014/main" id="{4C6A6BF6-E451-BA41-A840-E12653E2083A}"/>
              </a:ext>
            </a:extLst>
          </p:cNvPr>
          <p:cNvSpPr>
            <a:spLocks noGrp="1"/>
          </p:cNvSpPr>
          <p:nvPr>
            <p:ph type="body" sz="quarter" idx="36" hasCustomPrompt="1"/>
          </p:nvPr>
        </p:nvSpPr>
        <p:spPr>
          <a:xfrm>
            <a:off x="9372856" y="4863426"/>
            <a:ext cx="2601235" cy="990600"/>
          </a:xfrm>
        </p:spPr>
        <p:txBody>
          <a:bodyPr/>
          <a:lstStyle>
            <a:lvl1pPr>
              <a:defRPr sz="1200">
                <a:solidFill>
                  <a:srgbClr val="042315"/>
                </a:solidFill>
              </a:defRPr>
            </a:lvl1pPr>
            <a:lvl2pPr>
              <a:defRPr sz="1200">
                <a:solidFill>
                  <a:srgbClr val="042315"/>
                </a:solidFill>
              </a:defRPr>
            </a:lvl2pPr>
            <a:lvl3pPr marL="698290" indent="-171399">
              <a:defRPr lang="en-US" sz="1200" b="0" i="0" kern="1200" dirty="0">
                <a:solidFill>
                  <a:srgbClr val="042315"/>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042315"/>
                </a:solidFill>
              </a:defRPr>
            </a:lvl4pPr>
            <a:lvl5pPr>
              <a:defRPr sz="1200">
                <a:solidFill>
                  <a:srgbClr val="042315"/>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778AB207-C065-1044-8FC3-FC2B3B849B31}"/>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2" name="Text Placeholder 57">
            <a:extLst>
              <a:ext uri="{FF2B5EF4-FFF2-40B4-BE49-F238E27FC236}">
                <a16:creationId xmlns:a16="http://schemas.microsoft.com/office/drawing/2014/main" id="{01F606AC-C408-FB45-A037-89CBCC5F5C87}"/>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907593472"/>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ext + Description w Icon Spring Green">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90099-A11A-7B43-8CA5-F3DF42BB6820}"/>
              </a:ext>
            </a:extLst>
          </p:cNvPr>
          <p:cNvSpPr/>
          <p:nvPr userDrawn="1"/>
        </p:nvSpPr>
        <p:spPr>
          <a:xfrm>
            <a:off x="0" y="0"/>
            <a:ext cx="6094413" cy="6858000"/>
          </a:xfrm>
          <a:prstGeom prst="rect">
            <a:avLst/>
          </a:prstGeom>
          <a:solidFill>
            <a:srgbClr val="3D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246960" y="1615659"/>
            <a:ext cx="4323614" cy="1795410"/>
          </a:xfrm>
          <a:prstGeom prst="rect">
            <a:avLst/>
          </a:prstGeom>
        </p:spPr>
        <p:txBody>
          <a:bodyPr lIns="0" tIns="0" rIns="0" bIns="0">
            <a:noAutofit/>
          </a:bodyPr>
          <a:lstStyle>
            <a:lvl1pPr marL="0" indent="0">
              <a:lnSpc>
                <a:spcPct val="100000"/>
              </a:lnSpc>
              <a:buNone/>
              <a:defRPr sz="3199" b="0" i="0">
                <a:solidFill>
                  <a:schemeClr val="bg1"/>
                </a:solidFill>
                <a:latin typeface="Arial" panose="020B0604020202020204" pitchFamily="34" charset="0"/>
              </a:defRPr>
            </a:lvl1pPr>
          </a:lstStyle>
          <a:p>
            <a:pPr lvl="0"/>
            <a:r>
              <a:rPr lang="en-US"/>
              <a:t>Add body text here </a:t>
            </a:r>
            <a:br>
              <a:rPr lang="en-US"/>
            </a:br>
            <a:r>
              <a:rPr lang="en-US"/>
              <a:t>as a caption.</a:t>
            </a:r>
          </a:p>
        </p:txBody>
      </p:sp>
      <p:cxnSp>
        <p:nvCxnSpPr>
          <p:cNvPr id="3" name="Straight Connector 2">
            <a:extLst>
              <a:ext uri="{FF2B5EF4-FFF2-40B4-BE49-F238E27FC236}">
                <a16:creationId xmlns:a16="http://schemas.microsoft.com/office/drawing/2014/main" id="{C31EE4CC-B4BD-B042-93C4-EF60CFEA1FE0}"/>
              </a:ext>
            </a:extLst>
          </p:cNvPr>
          <p:cNvCxnSpPr>
            <a:cxnSpLocks/>
          </p:cNvCxnSpPr>
          <p:nvPr userDrawn="1"/>
        </p:nvCxnSpPr>
        <p:spPr>
          <a:xfrm>
            <a:off x="238760" y="3777624"/>
            <a:ext cx="4175876"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F71F9149-9238-0147-86CC-3A984442921F}"/>
              </a:ext>
            </a:extLst>
          </p:cNvPr>
          <p:cNvSpPr>
            <a:spLocks noGrp="1"/>
          </p:cNvSpPr>
          <p:nvPr>
            <p:ph type="pic" sz="quarter" idx="27" hasCustomPrompt="1"/>
          </p:nvPr>
        </p:nvSpPr>
        <p:spPr>
          <a:xfrm>
            <a:off x="6333742" y="2063470"/>
            <a:ext cx="1812816"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a:t>ADD ICON HERE</a:t>
            </a:r>
          </a:p>
        </p:txBody>
      </p:sp>
      <p:sp>
        <p:nvSpPr>
          <p:cNvPr id="15" name="Slide Number Placeholder 5">
            <a:extLst>
              <a:ext uri="{FF2B5EF4-FFF2-40B4-BE49-F238E27FC236}">
                <a16:creationId xmlns:a16="http://schemas.microsoft.com/office/drawing/2014/main" id="{8E89F605-86BE-3943-B6E4-9EEC3BFBC859}"/>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0" name="Picture Placeholder 6">
            <a:extLst>
              <a:ext uri="{FF2B5EF4-FFF2-40B4-BE49-F238E27FC236}">
                <a16:creationId xmlns:a16="http://schemas.microsoft.com/office/drawing/2014/main" id="{5A1BCB11-7322-B848-A05D-16BBECC15890}"/>
              </a:ext>
            </a:extLst>
          </p:cNvPr>
          <p:cNvSpPr>
            <a:spLocks noGrp="1"/>
          </p:cNvSpPr>
          <p:nvPr>
            <p:ph type="pic" sz="quarter" idx="29" hasCustomPrompt="1"/>
          </p:nvPr>
        </p:nvSpPr>
        <p:spPr>
          <a:xfrm>
            <a:off x="9383645" y="2063470"/>
            <a:ext cx="1812816"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a:t>ADD ICON HERE</a:t>
            </a:r>
          </a:p>
        </p:txBody>
      </p:sp>
      <p:sp>
        <p:nvSpPr>
          <p:cNvPr id="23" name="Text Placeholder 2">
            <a:extLst>
              <a:ext uri="{FF2B5EF4-FFF2-40B4-BE49-F238E27FC236}">
                <a16:creationId xmlns:a16="http://schemas.microsoft.com/office/drawing/2014/main" id="{CAC9B620-1A35-0B42-8618-D60039FB16A2}"/>
              </a:ext>
            </a:extLst>
          </p:cNvPr>
          <p:cNvSpPr>
            <a:spLocks noGrp="1"/>
          </p:cNvSpPr>
          <p:nvPr>
            <p:ph type="body" sz="quarter" idx="46" hasCustomPrompt="1"/>
          </p:nvPr>
        </p:nvSpPr>
        <p:spPr>
          <a:xfrm>
            <a:off x="228540" y="4072487"/>
            <a:ext cx="4342269" cy="1917457"/>
          </a:xfrm>
        </p:spPr>
        <p:txBody>
          <a:bodyPr/>
          <a:lstStyle>
            <a:lvl1pPr>
              <a:defRPr sz="1600">
                <a:solidFill>
                  <a:schemeClr val="bg1"/>
                </a:solidFill>
              </a:defRPr>
            </a:lvl1pPr>
            <a:lvl2pPr>
              <a:defRPr sz="1600">
                <a:solidFill>
                  <a:schemeClr val="bg1"/>
                </a:solidFill>
              </a:defRPr>
            </a:lvl2pPr>
            <a:lvl3pPr marL="799860" indent="-285664">
              <a:defRPr lang="en-US" sz="16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bg1"/>
                </a:solidFill>
              </a:defRPr>
            </a:lvl4pPr>
            <a:lvl5pPr>
              <a:defRPr sz="1600">
                <a:solidFill>
                  <a:schemeClr val="bg1"/>
                </a:solidFill>
              </a:defRPr>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CEE1C422-C24F-8742-9C36-1A90C06E6493}"/>
              </a:ext>
            </a:extLst>
          </p:cNvPr>
          <p:cNvSpPr>
            <a:spLocks noGrp="1"/>
          </p:cNvSpPr>
          <p:nvPr>
            <p:ph type="body" sz="quarter" idx="49" hasCustomPrompt="1"/>
          </p:nvPr>
        </p:nvSpPr>
        <p:spPr>
          <a:xfrm>
            <a:off x="6328347" y="4072486"/>
            <a:ext cx="2590125" cy="1947314"/>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0BBE1A8C-EED0-2D44-85EB-62036724B473}"/>
              </a:ext>
            </a:extLst>
          </p:cNvPr>
          <p:cNvSpPr>
            <a:spLocks noGrp="1"/>
          </p:cNvSpPr>
          <p:nvPr>
            <p:ph type="body" sz="quarter" idx="50" hasCustomPrompt="1"/>
          </p:nvPr>
        </p:nvSpPr>
        <p:spPr>
          <a:xfrm>
            <a:off x="9378249" y="4072486"/>
            <a:ext cx="2590125" cy="1947314"/>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AD539FD-0A03-394D-AA03-A988396563E5}"/>
              </a:ext>
            </a:extLst>
          </p:cNvPr>
          <p:cNvSpPr>
            <a:spLocks noGrp="1"/>
          </p:cNvSpPr>
          <p:nvPr>
            <p:ph type="title" hasCustomPrompt="1"/>
          </p:nvPr>
        </p:nvSpPr>
        <p:spPr>
          <a:xfrm>
            <a:off x="228540" y="266130"/>
            <a:ext cx="4342034" cy="281078"/>
          </a:xfrm>
        </p:spPr>
        <p:txBody>
          <a:bodyPr>
            <a:noAutofit/>
          </a:bodyPr>
          <a:lstStyle>
            <a:lvl1pPr>
              <a:lnSpc>
                <a:spcPct val="100000"/>
              </a:lnSpc>
              <a:defRPr sz="2399" b="0" i="0">
                <a:solidFill>
                  <a:schemeClr val="bg1"/>
                </a:solidFill>
                <a:latin typeface="Arial" panose="020B0604020202020204" pitchFamily="34" charset="0"/>
              </a:defRPr>
            </a:lvl1pPr>
          </a:lstStyle>
          <a:p>
            <a:r>
              <a:rPr lang="en-US"/>
              <a:t>Add heading here</a:t>
            </a:r>
          </a:p>
        </p:txBody>
      </p:sp>
      <p:sp>
        <p:nvSpPr>
          <p:cNvPr id="18" name="Text Placeholder 57">
            <a:extLst>
              <a:ext uri="{FF2B5EF4-FFF2-40B4-BE49-F238E27FC236}">
                <a16:creationId xmlns:a16="http://schemas.microsoft.com/office/drawing/2014/main" id="{C143B175-2669-4648-80A9-5EE5D52F8A4E}"/>
              </a:ext>
            </a:extLst>
          </p:cNvPr>
          <p:cNvSpPr>
            <a:spLocks noGrp="1"/>
          </p:cNvSpPr>
          <p:nvPr>
            <p:ph type="body" sz="quarter" idx="51" hasCustomPrompt="1"/>
          </p:nvPr>
        </p:nvSpPr>
        <p:spPr>
          <a:xfrm>
            <a:off x="228540" y="705999"/>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pic>
        <p:nvPicPr>
          <p:cNvPr id="19" name="Picture 18" descr="A picture containing text, clipart&#10;&#10;Description automatically generated">
            <a:extLst>
              <a:ext uri="{FF2B5EF4-FFF2-40B4-BE49-F238E27FC236}">
                <a16:creationId xmlns:a16="http://schemas.microsoft.com/office/drawing/2014/main" id="{080E09B3-942B-C24B-917D-214CC1B247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Tree>
    <p:extLst>
      <p:ext uri="{BB962C8B-B14F-4D97-AF65-F5344CB8AC3E}">
        <p14:creationId xmlns:p14="http://schemas.microsoft.com/office/powerpoint/2010/main" val="2259714345"/>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3 Sections Content Spring Green">
    <p:bg>
      <p:bgPr>
        <a:solidFill>
          <a:srgbClr val="3D3C3C"/>
        </a:solidFill>
        <a:effectLst/>
      </p:bgPr>
    </p:bg>
    <p:spTree>
      <p:nvGrpSpPr>
        <p:cNvPr id="1" name=""/>
        <p:cNvGrpSpPr/>
        <p:nvPr/>
      </p:nvGrpSpPr>
      <p:grpSpPr>
        <a:xfrm>
          <a:off x="0" y="0"/>
          <a:ext cx="0" cy="0"/>
          <a:chOff x="0" y="0"/>
          <a:chExt cx="0" cy="0"/>
        </a:xfrm>
      </p:grpSpPr>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228542" y="3531005"/>
            <a:ext cx="4342032" cy="225357"/>
          </a:xfrm>
          <a:prstGeom prst="rect">
            <a:avLst/>
          </a:prstGeom>
        </p:spPr>
        <p:txBody>
          <a:bodyPr lIns="0" tIns="0" rIns="0" bIns="0">
            <a:noAutofit/>
          </a:bodyPr>
          <a:lstStyle>
            <a:lvl1pPr marL="0" indent="0">
              <a:lnSpc>
                <a:spcPct val="100000"/>
              </a:lnSpc>
              <a:buNone/>
              <a:defRPr sz="1400" b="1" i="0">
                <a:solidFill>
                  <a:schemeClr val="bg1"/>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228541" y="3874294"/>
            <a:ext cx="4342032" cy="2145507"/>
          </a:xfrm>
          <a:prstGeom prst="rect">
            <a:avLst/>
          </a:prstGeom>
        </p:spPr>
        <p:txBody>
          <a:bodyPr lIns="0" tIns="0" rIns="0" bIns="0">
            <a:noAutofit/>
          </a:bodyPr>
          <a:lstStyle>
            <a:lvl1pPr marL="0" indent="0">
              <a:lnSpc>
                <a:spcPct val="100000"/>
              </a:lnSpc>
              <a:buNone/>
              <a:defRPr sz="3199" b="0" i="0">
                <a:solidFill>
                  <a:schemeClr val="bg1"/>
                </a:solidFill>
                <a:latin typeface="Arial" panose="020B0604020202020204" pitchFamily="34" charset="0"/>
              </a:defRPr>
            </a:lvl1pPr>
          </a:lstStyle>
          <a:p>
            <a:pPr lvl="0"/>
            <a:r>
              <a:rPr lang="en-US"/>
              <a:t>Add body text here–Lorem ipsum dolor sit </a:t>
            </a:r>
            <a:r>
              <a:rPr lang="en-US" err="1"/>
              <a:t>amet</a:t>
            </a:r>
            <a:r>
              <a:rPr lang="en-US"/>
              <a:t>, </a:t>
            </a:r>
            <a:r>
              <a:rPr lang="en-US" err="1"/>
              <a:t>consectetur</a:t>
            </a:r>
            <a:endParaRPr lang="en-US"/>
          </a:p>
        </p:txBody>
      </p:sp>
      <p:sp>
        <p:nvSpPr>
          <p:cNvPr id="13" name="Rectangle 12">
            <a:extLst>
              <a:ext uri="{FF2B5EF4-FFF2-40B4-BE49-F238E27FC236}">
                <a16:creationId xmlns:a16="http://schemas.microsoft.com/office/drawing/2014/main" id="{C10663F8-A1AE-2C4B-9A48-4DC0DDE9DDC1}"/>
              </a:ext>
            </a:extLst>
          </p:cNvPr>
          <p:cNvSpPr/>
          <p:nvPr userDrawn="1"/>
        </p:nvSpPr>
        <p:spPr>
          <a:xfrm>
            <a:off x="6094412" y="0"/>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sp>
        <p:nvSpPr>
          <p:cNvPr id="21" name="Text Placeholder 4">
            <a:extLst>
              <a:ext uri="{FF2B5EF4-FFF2-40B4-BE49-F238E27FC236}">
                <a16:creationId xmlns:a16="http://schemas.microsoft.com/office/drawing/2014/main" id="{2A3D4230-D22E-2F44-A0BD-23E529977844}"/>
              </a:ext>
            </a:extLst>
          </p:cNvPr>
          <p:cNvSpPr>
            <a:spLocks noGrp="1"/>
          </p:cNvSpPr>
          <p:nvPr>
            <p:ph type="body" sz="quarter" idx="16" hasCustomPrompt="1"/>
          </p:nvPr>
        </p:nvSpPr>
        <p:spPr>
          <a:xfrm>
            <a:off x="228540" y="1326747"/>
            <a:ext cx="4342033" cy="1986644"/>
          </a:xfrm>
          <a:prstGeom prst="rect">
            <a:avLst/>
          </a:prstGeom>
        </p:spPr>
        <p:txBody>
          <a:bodyPr lIns="0" tIns="0" rIns="0" bIns="0">
            <a:noAutofit/>
          </a:bodyPr>
          <a:lstStyle>
            <a:lvl1pPr marL="0" indent="0">
              <a:lnSpc>
                <a:spcPct val="100000"/>
              </a:lnSpc>
              <a:buNone/>
              <a:defRPr sz="3199" b="0" i="0">
                <a:solidFill>
                  <a:schemeClr val="bg1"/>
                </a:solidFill>
                <a:latin typeface="Arial" panose="020B0604020202020204" pitchFamily="34" charset="0"/>
              </a:defRPr>
            </a:lvl1pPr>
          </a:lstStyle>
          <a:p>
            <a:pPr lvl="0"/>
            <a:r>
              <a:rPr lang="en-US"/>
              <a:t>Add body text here–Lorem ipsum dolor sit </a:t>
            </a:r>
            <a:r>
              <a:rPr lang="en-US" err="1"/>
              <a:t>amet</a:t>
            </a:r>
            <a:endParaRPr lang="en-US"/>
          </a:p>
        </p:txBody>
      </p:sp>
      <p:sp>
        <p:nvSpPr>
          <p:cNvPr id="15" name="Slide Number Placeholder 5">
            <a:extLst>
              <a:ext uri="{FF2B5EF4-FFF2-40B4-BE49-F238E27FC236}">
                <a16:creationId xmlns:a16="http://schemas.microsoft.com/office/drawing/2014/main" id="{A1B9FD7A-B5E1-4141-8848-C6EABDA80CE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9" name="Text Placeholder 2">
            <a:extLst>
              <a:ext uri="{FF2B5EF4-FFF2-40B4-BE49-F238E27FC236}">
                <a16:creationId xmlns:a16="http://schemas.microsoft.com/office/drawing/2014/main" id="{0E80175B-880D-EE4E-85E9-D291C5BA9AA5}"/>
              </a:ext>
            </a:extLst>
          </p:cNvPr>
          <p:cNvSpPr>
            <a:spLocks noGrp="1"/>
          </p:cNvSpPr>
          <p:nvPr>
            <p:ph type="body" sz="quarter" idx="49" hasCustomPrompt="1"/>
          </p:nvPr>
        </p:nvSpPr>
        <p:spPr>
          <a:xfrm>
            <a:off x="6328346" y="1521304"/>
            <a:ext cx="5640371" cy="4498497"/>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16C291BC-C9C4-D544-8DEA-EF5245D7BBBB}"/>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chemeClr val="bg1"/>
                </a:solidFill>
                <a:latin typeface="Arial" panose="020B0604020202020204" pitchFamily="34" charset="0"/>
              </a:defRPr>
            </a:lvl1pPr>
          </a:lstStyle>
          <a:p>
            <a:r>
              <a:rPr lang="en-US"/>
              <a:t>Add heading here</a:t>
            </a:r>
          </a:p>
        </p:txBody>
      </p:sp>
      <p:sp>
        <p:nvSpPr>
          <p:cNvPr id="12" name="Text Placeholder 57">
            <a:extLst>
              <a:ext uri="{FF2B5EF4-FFF2-40B4-BE49-F238E27FC236}">
                <a16:creationId xmlns:a16="http://schemas.microsoft.com/office/drawing/2014/main" id="{66D1A410-1B9F-E74A-8B01-6C9DCC9FB7A1}"/>
              </a:ext>
            </a:extLst>
          </p:cNvPr>
          <p:cNvSpPr>
            <a:spLocks noGrp="1"/>
          </p:cNvSpPr>
          <p:nvPr>
            <p:ph type="body" sz="quarter" idx="27" hasCustomPrompt="1"/>
          </p:nvPr>
        </p:nvSpPr>
        <p:spPr>
          <a:xfrm>
            <a:off x="228540" y="706000"/>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pic>
        <p:nvPicPr>
          <p:cNvPr id="16" name="Picture 15" descr="A picture containing text, clipart&#10;&#10;Description automatically generated">
            <a:extLst>
              <a:ext uri="{FF2B5EF4-FFF2-40B4-BE49-F238E27FC236}">
                <a16:creationId xmlns:a16="http://schemas.microsoft.com/office/drawing/2014/main" id="{C7497B9F-3B7F-CA47-A434-00C0CB899F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Tree>
    <p:extLst>
      <p:ext uri="{BB962C8B-B14F-4D97-AF65-F5344CB8AC3E}">
        <p14:creationId xmlns:p14="http://schemas.microsoft.com/office/powerpoint/2010/main" val="2900632560"/>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ext w Quote and Sections Spring Gree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AC584B-51AC-494E-8940-2F1049D5012F}"/>
              </a:ext>
            </a:extLst>
          </p:cNvPr>
          <p:cNvSpPr/>
          <p:nvPr userDrawn="1"/>
        </p:nvSpPr>
        <p:spPr>
          <a:xfrm>
            <a:off x="6094412" y="0"/>
            <a:ext cx="609441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226551" y="1327880"/>
            <a:ext cx="4344258" cy="2101121"/>
          </a:xfrm>
          <a:prstGeom prst="rect">
            <a:avLst/>
          </a:prstGeom>
        </p:spPr>
        <p:txBody>
          <a:bodyPr lIns="0" tIns="0" rIns="0" bIns="0">
            <a:noAutofit/>
          </a:bodyPr>
          <a:lstStyle>
            <a:lvl1pPr marL="0" indent="0">
              <a:buNone/>
              <a:defRPr sz="3199" b="0" i="0">
                <a:solidFill>
                  <a:srgbClr val="042315"/>
                </a:solidFill>
                <a:latin typeface="Arial" panose="020B0604020202020204" pitchFamily="34" charset="0"/>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322953" y="1327880"/>
            <a:ext cx="5637332" cy="1241507"/>
          </a:xfrm>
          <a:prstGeom prst="rect">
            <a:avLst/>
          </a:prstGeom>
        </p:spPr>
        <p:txBody>
          <a:bodyPr lIns="0" tIns="0" rIns="0" bIns="0">
            <a:noAutofit/>
          </a:bodyPr>
          <a:lstStyle>
            <a:lvl1pPr marL="0" indent="0">
              <a:buNone/>
              <a:defRPr sz="3199" b="0" i="0">
                <a:solidFill>
                  <a:schemeClr val="bg1"/>
                </a:solidFill>
                <a:latin typeface="Arial" panose="020B0604020202020204" pitchFamily="34" charset="0"/>
              </a:defRPr>
            </a:lvl1pPr>
          </a:lstStyle>
          <a:p>
            <a:pPr lvl="0"/>
            <a:r>
              <a:rPr lang="en-US"/>
              <a:t>Add quote here–Lorem ipsum dolor sit </a:t>
            </a:r>
            <a:r>
              <a:rPr lang="en-US" err="1"/>
              <a:t>amet</a:t>
            </a:r>
            <a:endParaRPr lang="en-US"/>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326710" y="2781791"/>
            <a:ext cx="2598244"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70160" y="2782669"/>
            <a:ext cx="2592114"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326710" y="4529819"/>
            <a:ext cx="2598244"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70159" y="4529818"/>
            <a:ext cx="2592114" cy="361922"/>
          </a:xfrm>
          <a:prstGeom prst="rect">
            <a:avLst/>
          </a:prstGeom>
        </p:spPr>
        <p:txBody>
          <a:bodyPr lIns="0" tIns="0" rIns="0" bIns="0">
            <a:noAutofit/>
          </a:bodyPr>
          <a:lstStyle>
            <a:lvl1pPr marL="0" indent="0">
              <a:buNone/>
              <a:defRPr sz="1400" b="1" i="0">
                <a:solidFill>
                  <a:schemeClr val="bg1"/>
                </a:solidFill>
                <a:latin typeface="Arial" panose="020B0604020202020204" pitchFamily="34" charset="0"/>
              </a:defRPr>
            </a:lvl1pPr>
          </a:lstStyle>
          <a:p>
            <a:pPr lvl="0"/>
            <a:r>
              <a:rPr lang="en-US"/>
              <a:t>Section</a:t>
            </a:r>
          </a:p>
        </p:txBody>
      </p:sp>
      <p:pic>
        <p:nvPicPr>
          <p:cNvPr id="19" name="Picture 18" descr="Logo&#10;&#10;Description automatically generated">
            <a:extLst>
              <a:ext uri="{FF2B5EF4-FFF2-40B4-BE49-F238E27FC236}">
                <a16:creationId xmlns:a16="http://schemas.microsoft.com/office/drawing/2014/main" id="{5F310CA1-E2E7-7840-920F-B3B08FAEB4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0" name="Slide Number Placeholder 5">
            <a:extLst>
              <a:ext uri="{FF2B5EF4-FFF2-40B4-BE49-F238E27FC236}">
                <a16:creationId xmlns:a16="http://schemas.microsoft.com/office/drawing/2014/main" id="{3765CF9B-370B-9F4D-9F16-B74047BC0717}"/>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7" name="Text Placeholder 6">
            <a:extLst>
              <a:ext uri="{FF2B5EF4-FFF2-40B4-BE49-F238E27FC236}">
                <a16:creationId xmlns:a16="http://schemas.microsoft.com/office/drawing/2014/main" id="{0B9F8AB1-17E0-7745-B279-1FD45BB44789}"/>
              </a:ext>
            </a:extLst>
          </p:cNvPr>
          <p:cNvSpPr>
            <a:spLocks noGrp="1"/>
          </p:cNvSpPr>
          <p:nvPr>
            <p:ph type="body" sz="quarter" idx="33" hasCustomPrompt="1"/>
          </p:nvPr>
        </p:nvSpPr>
        <p:spPr>
          <a:xfrm>
            <a:off x="6322954" y="3111500"/>
            <a:ext cx="2601235" cy="990600"/>
          </a:xfrm>
        </p:spPr>
        <p:txBody>
          <a:bodyPr/>
          <a:lstStyle>
            <a:lvl1pPr>
              <a:defRPr sz="1200">
                <a:solidFill>
                  <a:schemeClr val="bg1"/>
                </a:solidFill>
              </a:defRPr>
            </a:lvl1pPr>
            <a:lvl2pPr>
              <a:defRPr sz="1200">
                <a:solidFill>
                  <a:schemeClr val="bg1"/>
                </a:solidFill>
              </a:defRPr>
            </a:lvl2pPr>
            <a:lvl3pPr marL="690356" indent="-163464">
              <a:buFont typeface="Courier New" panose="02070309020205020404" pitchFamily="49" charset="0"/>
              <a:buChar char="o"/>
              <a:tabLst/>
              <a:defRPr sz="1200">
                <a:solidFill>
                  <a:schemeClr val="bg1"/>
                </a:solidFill>
              </a:defRPr>
            </a:lvl3pPr>
            <a:lvl4pPr>
              <a:defRPr sz="1200">
                <a:solidFill>
                  <a:schemeClr val="bg1"/>
                </a:solidFill>
              </a:defRPr>
            </a:lvl4pPr>
            <a:lvl5pP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6">
            <a:extLst>
              <a:ext uri="{FF2B5EF4-FFF2-40B4-BE49-F238E27FC236}">
                <a16:creationId xmlns:a16="http://schemas.microsoft.com/office/drawing/2014/main" id="{81926D91-B149-C449-A782-3F62F1F2267F}"/>
              </a:ext>
            </a:extLst>
          </p:cNvPr>
          <p:cNvSpPr>
            <a:spLocks noGrp="1"/>
          </p:cNvSpPr>
          <p:nvPr>
            <p:ph type="body" sz="quarter" idx="34" hasCustomPrompt="1"/>
          </p:nvPr>
        </p:nvSpPr>
        <p:spPr>
          <a:xfrm>
            <a:off x="9372856" y="3111500"/>
            <a:ext cx="2601235" cy="990600"/>
          </a:xfrm>
        </p:spPr>
        <p:txBody>
          <a:bodyPr/>
          <a:lstStyle>
            <a:lvl1pPr>
              <a:defRPr sz="1200">
                <a:solidFill>
                  <a:schemeClr val="bg1"/>
                </a:solidFill>
              </a:defRPr>
            </a:lvl1pPr>
            <a:lvl2pPr>
              <a:defRPr sz="1200">
                <a:solidFill>
                  <a:schemeClr val="bg1"/>
                </a:solidFill>
              </a:defRPr>
            </a:lvl2pPr>
            <a:lvl3pPr marL="698290" indent="-171399">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200">
                <a:solidFill>
                  <a:schemeClr val="bg1"/>
                </a:solidFill>
              </a:defRPr>
            </a:lvl4pPr>
            <a:lvl5pP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8" name="Text Placeholder 6">
            <a:extLst>
              <a:ext uri="{FF2B5EF4-FFF2-40B4-BE49-F238E27FC236}">
                <a16:creationId xmlns:a16="http://schemas.microsoft.com/office/drawing/2014/main" id="{CE946066-00A4-E041-845C-485A22A5B1CF}"/>
              </a:ext>
            </a:extLst>
          </p:cNvPr>
          <p:cNvSpPr>
            <a:spLocks noGrp="1"/>
          </p:cNvSpPr>
          <p:nvPr>
            <p:ph type="body" sz="quarter" idx="35" hasCustomPrompt="1"/>
          </p:nvPr>
        </p:nvSpPr>
        <p:spPr>
          <a:xfrm>
            <a:off x="6322954" y="4863426"/>
            <a:ext cx="2601235" cy="990600"/>
          </a:xfrm>
        </p:spPr>
        <p:txBody>
          <a:bodyPr/>
          <a:lstStyle>
            <a:lvl1pPr>
              <a:defRPr sz="1200">
                <a:solidFill>
                  <a:schemeClr val="bg1"/>
                </a:solidFill>
              </a:defRPr>
            </a:lvl1pPr>
            <a:lvl2pPr>
              <a:defRPr sz="1200">
                <a:solidFill>
                  <a:schemeClr val="bg1"/>
                </a:solidFill>
              </a:defRPr>
            </a:lvl2pPr>
            <a:lvl3pPr marL="698290" indent="-171399">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200">
                <a:solidFill>
                  <a:schemeClr val="bg1"/>
                </a:solidFill>
              </a:defRPr>
            </a:lvl4pPr>
            <a:lvl5pP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9" name="Text Placeholder 6">
            <a:extLst>
              <a:ext uri="{FF2B5EF4-FFF2-40B4-BE49-F238E27FC236}">
                <a16:creationId xmlns:a16="http://schemas.microsoft.com/office/drawing/2014/main" id="{4C6A6BF6-E451-BA41-A840-E12653E2083A}"/>
              </a:ext>
            </a:extLst>
          </p:cNvPr>
          <p:cNvSpPr>
            <a:spLocks noGrp="1"/>
          </p:cNvSpPr>
          <p:nvPr>
            <p:ph type="body" sz="quarter" idx="36" hasCustomPrompt="1"/>
          </p:nvPr>
        </p:nvSpPr>
        <p:spPr>
          <a:xfrm>
            <a:off x="9372856" y="4863426"/>
            <a:ext cx="2601235" cy="990600"/>
          </a:xfrm>
        </p:spPr>
        <p:txBody>
          <a:bodyPr/>
          <a:lstStyle>
            <a:lvl1pPr>
              <a:defRPr sz="1200">
                <a:solidFill>
                  <a:schemeClr val="bg1"/>
                </a:solidFill>
              </a:defRPr>
            </a:lvl1pPr>
            <a:lvl2pPr>
              <a:defRPr sz="1200">
                <a:solidFill>
                  <a:schemeClr val="bg1"/>
                </a:solidFill>
              </a:defRPr>
            </a:lvl2pPr>
            <a:lvl3pPr marL="698290" indent="-171399">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defRPr sz="1200">
                <a:solidFill>
                  <a:schemeClr val="bg1"/>
                </a:solidFill>
              </a:defRPr>
            </a:lvl4pPr>
            <a:lvl5pP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778AB207-C065-1044-8FC3-FC2B3B849B31}"/>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2" name="Text Placeholder 57">
            <a:extLst>
              <a:ext uri="{FF2B5EF4-FFF2-40B4-BE49-F238E27FC236}">
                <a16:creationId xmlns:a16="http://schemas.microsoft.com/office/drawing/2014/main" id="{01F606AC-C408-FB45-A037-89CBCC5F5C87}"/>
              </a:ext>
            </a:extLst>
          </p:cNvPr>
          <p:cNvSpPr>
            <a:spLocks noGrp="1"/>
          </p:cNvSpPr>
          <p:nvPr>
            <p:ph type="body" sz="quarter" idx="27" hasCustomPrompt="1"/>
          </p:nvPr>
        </p:nvSpPr>
        <p:spPr>
          <a:xfrm>
            <a:off x="228540" y="706000"/>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664868700"/>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5B7000-1525-9D40-B881-051F187F6406}"/>
              </a:ext>
            </a:extLst>
          </p:cNvPr>
          <p:cNvSpPr/>
          <p:nvPr userDrawn="1"/>
        </p:nvSpPr>
        <p:spPr>
          <a:xfrm>
            <a:off x="9141618" y="0"/>
            <a:ext cx="30472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sp>
        <p:nvSpPr>
          <p:cNvPr id="20" name="Text Placeholder 11">
            <a:extLst>
              <a:ext uri="{FF2B5EF4-FFF2-40B4-BE49-F238E27FC236}">
                <a16:creationId xmlns:a16="http://schemas.microsoft.com/office/drawing/2014/main" id="{373A9760-9DB0-3E44-BA65-46626A8F9048}"/>
              </a:ext>
            </a:extLst>
          </p:cNvPr>
          <p:cNvSpPr>
            <a:spLocks noGrp="1"/>
          </p:cNvSpPr>
          <p:nvPr>
            <p:ph type="body" sz="quarter" idx="19" hasCustomPrompt="1"/>
          </p:nvPr>
        </p:nvSpPr>
        <p:spPr>
          <a:xfrm>
            <a:off x="228541" y="1543968"/>
            <a:ext cx="4113727"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chemeClr val="accent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Subheading</a:t>
            </a:r>
          </a:p>
        </p:txBody>
      </p:sp>
      <p:pic>
        <p:nvPicPr>
          <p:cNvPr id="14" name="Picture 13" descr="Logo&#10;&#10;Description automatically generated">
            <a:extLst>
              <a:ext uri="{FF2B5EF4-FFF2-40B4-BE49-F238E27FC236}">
                <a16:creationId xmlns:a16="http://schemas.microsoft.com/office/drawing/2014/main" id="{88909EB9-8AA5-D14D-8354-DC27C26D364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2" name="Slide Number Placeholder 5">
            <a:extLst>
              <a:ext uri="{FF2B5EF4-FFF2-40B4-BE49-F238E27FC236}">
                <a16:creationId xmlns:a16="http://schemas.microsoft.com/office/drawing/2014/main" id="{7C910DDF-AB17-C149-9180-790A86F06AD4}"/>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2" name="Text Placeholder 2">
            <a:extLst>
              <a:ext uri="{FF2B5EF4-FFF2-40B4-BE49-F238E27FC236}">
                <a16:creationId xmlns:a16="http://schemas.microsoft.com/office/drawing/2014/main" id="{011CD3D8-86B6-9E42-A92C-E3853CE7DEB0}"/>
              </a:ext>
            </a:extLst>
          </p:cNvPr>
          <p:cNvSpPr>
            <a:spLocks noGrp="1"/>
          </p:cNvSpPr>
          <p:nvPr>
            <p:ph type="body" sz="quarter" idx="49" hasCustomPrompt="1"/>
          </p:nvPr>
        </p:nvSpPr>
        <p:spPr>
          <a:xfrm>
            <a:off x="228541" y="1899091"/>
            <a:ext cx="4113728" cy="4076700"/>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5019070F-D07D-5A43-82D3-8B5D5C73380A}"/>
              </a:ext>
            </a:extLst>
          </p:cNvPr>
          <p:cNvSpPr>
            <a:spLocks noGrp="1"/>
          </p:cNvSpPr>
          <p:nvPr>
            <p:ph type="body" sz="quarter" idx="50" hasCustomPrompt="1"/>
          </p:nvPr>
        </p:nvSpPr>
        <p:spPr>
          <a:xfrm>
            <a:off x="4799350" y="1899091"/>
            <a:ext cx="4113728" cy="4076700"/>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AC7D98CE-AED7-0044-B0AC-A73C2D22EE37}"/>
              </a:ext>
            </a:extLst>
          </p:cNvPr>
          <p:cNvSpPr>
            <a:spLocks noGrp="1"/>
          </p:cNvSpPr>
          <p:nvPr>
            <p:ph type="body" sz="quarter" idx="51" hasCustomPrompt="1"/>
          </p:nvPr>
        </p:nvSpPr>
        <p:spPr>
          <a:xfrm>
            <a:off x="9378249" y="1913761"/>
            <a:ext cx="2582035" cy="4076700"/>
          </a:xfrm>
        </p:spPr>
        <p:txBody>
          <a:bodyPr/>
          <a:lstStyle>
            <a:lvl1pPr>
              <a:defRPr sz="1200"/>
            </a:lvl1pPr>
            <a:lvl2pPr>
              <a:defRPr sz="1200"/>
            </a:lvl2pPr>
            <a:lvl3pPr marL="690356" indent="-163464">
              <a:buFont typeface="Courier New" panose="02070309020205020404" pitchFamily="49" charset="0"/>
              <a:buChar char="o"/>
              <a:tabLst/>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75F2D35C-56E1-5243-901E-ECD9EB96E486}"/>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6" name="Text Placeholder 57">
            <a:extLst>
              <a:ext uri="{FF2B5EF4-FFF2-40B4-BE49-F238E27FC236}">
                <a16:creationId xmlns:a16="http://schemas.microsoft.com/office/drawing/2014/main" id="{59A6BBEC-5864-9B44-BB88-234E7ED7918A}"/>
              </a:ext>
            </a:extLst>
          </p:cNvPr>
          <p:cNvSpPr>
            <a:spLocks noGrp="1"/>
          </p:cNvSpPr>
          <p:nvPr>
            <p:ph type="body" sz="quarter" idx="27" hasCustomPrompt="1"/>
          </p:nvPr>
        </p:nvSpPr>
        <p:spPr>
          <a:xfrm>
            <a:off x="228540" y="706000"/>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176706474"/>
      </p:ext>
    </p:extLst>
  </p:cSld>
  <p:clrMapOvr>
    <a:masterClrMapping/>
  </p:clrMapOvr>
  <p:extLst>
    <p:ext uri="{DCECCB84-F9BA-43D5-87BE-67443E8EF086}">
      <p15:sldGuideLst xmlns:p15="http://schemas.microsoft.com/office/powerpoint/2012/main">
        <p15:guide id="1" pos="3024">
          <p15:clr>
            <a:srgbClr val="FBAE40"/>
          </p15:clr>
        </p15:guide>
        <p15:guide id="2" pos="2736">
          <p15:clr>
            <a:srgbClr val="FBAE40"/>
          </p15:clr>
        </p15:guide>
        <p15:guide id="3" orient="horz" pos="1224">
          <p15:clr>
            <a:srgbClr val="FBAE40"/>
          </p15:clr>
        </p15:guide>
        <p15:guide id="4" orient="horz" pos="9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Image">
    <p:spTree>
      <p:nvGrpSpPr>
        <p:cNvPr id="1" name=""/>
        <p:cNvGrpSpPr/>
        <p:nvPr/>
      </p:nvGrpSpPr>
      <p:grpSpPr>
        <a:xfrm>
          <a:off x="0" y="0"/>
          <a:ext cx="0" cy="0"/>
          <a:chOff x="0" y="0"/>
          <a:chExt cx="0" cy="0"/>
        </a:xfrm>
      </p:grpSpPr>
      <p:sp>
        <p:nvSpPr>
          <p:cNvPr id="11" name="Picture Placeholder 17">
            <a:extLst>
              <a:ext uri="{FF2B5EF4-FFF2-40B4-BE49-F238E27FC236}">
                <a16:creationId xmlns:a16="http://schemas.microsoft.com/office/drawing/2014/main" id="{D533621A-3B50-3E49-95CE-6E76D524021E}"/>
              </a:ext>
            </a:extLst>
          </p:cNvPr>
          <p:cNvSpPr>
            <a:spLocks noGrp="1"/>
          </p:cNvSpPr>
          <p:nvPr>
            <p:ph type="pic" sz="quarter" idx="14" hasCustomPrompt="1"/>
          </p:nvPr>
        </p:nvSpPr>
        <p:spPr>
          <a:xfrm>
            <a:off x="9141619" y="1"/>
            <a:ext cx="3047206" cy="34290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2" name="Rectangle 1">
            <a:extLst>
              <a:ext uri="{FF2B5EF4-FFF2-40B4-BE49-F238E27FC236}">
                <a16:creationId xmlns:a16="http://schemas.microsoft.com/office/drawing/2014/main" id="{435B7000-1525-9D40-B881-051F187F6406}"/>
              </a:ext>
            </a:extLst>
          </p:cNvPr>
          <p:cNvSpPr/>
          <p:nvPr userDrawn="1"/>
        </p:nvSpPr>
        <p:spPr>
          <a:xfrm>
            <a:off x="9141618" y="3429000"/>
            <a:ext cx="3047207" cy="3429000"/>
          </a:xfrm>
          <a:prstGeom prst="rect">
            <a:avLst/>
          </a:prstGeom>
          <a:solidFill>
            <a:srgbClr val="FF4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pic>
        <p:nvPicPr>
          <p:cNvPr id="14" name="Picture 13" descr="Logo&#10;&#10;Description automatically generated">
            <a:extLst>
              <a:ext uri="{FF2B5EF4-FFF2-40B4-BE49-F238E27FC236}">
                <a16:creationId xmlns:a16="http://schemas.microsoft.com/office/drawing/2014/main" id="{351F7529-2B40-C449-ACE3-99A38B7B0F4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6" name="Text Placeholder 11">
            <a:extLst>
              <a:ext uri="{FF2B5EF4-FFF2-40B4-BE49-F238E27FC236}">
                <a16:creationId xmlns:a16="http://schemas.microsoft.com/office/drawing/2014/main" id="{75BC7E2B-E8DF-C94A-9A1E-99A4EE5AF693}"/>
              </a:ext>
            </a:extLst>
          </p:cNvPr>
          <p:cNvSpPr>
            <a:spLocks noGrp="1"/>
          </p:cNvSpPr>
          <p:nvPr>
            <p:ph type="body" sz="quarter" idx="19" hasCustomPrompt="1"/>
          </p:nvPr>
        </p:nvSpPr>
        <p:spPr>
          <a:xfrm>
            <a:off x="228541" y="1543968"/>
            <a:ext cx="4113727"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chemeClr val="accent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Subheading</a:t>
            </a:r>
          </a:p>
        </p:txBody>
      </p:sp>
      <p:sp>
        <p:nvSpPr>
          <p:cNvPr id="18" name="Slide Number Placeholder 5">
            <a:extLst>
              <a:ext uri="{FF2B5EF4-FFF2-40B4-BE49-F238E27FC236}">
                <a16:creationId xmlns:a16="http://schemas.microsoft.com/office/drawing/2014/main" id="{EA35FC36-AD3B-B148-B5B0-DCBA6ADED4D4}"/>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23" name="Text Placeholder 2">
            <a:extLst>
              <a:ext uri="{FF2B5EF4-FFF2-40B4-BE49-F238E27FC236}">
                <a16:creationId xmlns:a16="http://schemas.microsoft.com/office/drawing/2014/main" id="{A060A8EF-09BD-DE42-8C97-9E987936F9F0}"/>
              </a:ext>
            </a:extLst>
          </p:cNvPr>
          <p:cNvSpPr>
            <a:spLocks noGrp="1"/>
          </p:cNvSpPr>
          <p:nvPr>
            <p:ph type="body" sz="quarter" idx="49" hasCustomPrompt="1"/>
          </p:nvPr>
        </p:nvSpPr>
        <p:spPr>
          <a:xfrm>
            <a:off x="228541" y="1899091"/>
            <a:ext cx="4113728" cy="4076700"/>
          </a:xfrm>
        </p:spPr>
        <p:txBody>
          <a:bodyPr/>
          <a:lstStyle>
            <a:lvl1pPr>
              <a:defRPr sz="1600">
                <a:solidFill>
                  <a:srgbClr val="3D3C3C"/>
                </a:solidFill>
              </a:defRPr>
            </a:lvl1pPr>
            <a:lvl2pPr>
              <a:defRPr sz="1600">
                <a:solidFill>
                  <a:srgbClr val="3D3C3C"/>
                </a:solidFill>
              </a:defRPr>
            </a:lvl2pPr>
            <a:lvl3pPr marL="753837" indent="-239641">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1BEF47F6-FA94-AD4B-ACE1-9B449C9BF43E}"/>
              </a:ext>
            </a:extLst>
          </p:cNvPr>
          <p:cNvSpPr>
            <a:spLocks noGrp="1"/>
          </p:cNvSpPr>
          <p:nvPr>
            <p:ph type="body" sz="quarter" idx="50" hasCustomPrompt="1"/>
          </p:nvPr>
        </p:nvSpPr>
        <p:spPr>
          <a:xfrm>
            <a:off x="4799350" y="1899091"/>
            <a:ext cx="4113728" cy="4076700"/>
          </a:xfrm>
        </p:spPr>
        <p:txBody>
          <a:bodyPr/>
          <a:lstStyle>
            <a:lvl1pPr>
              <a:defRPr sz="1600">
                <a:solidFill>
                  <a:srgbClr val="3D3C3C"/>
                </a:solidFill>
              </a:defRPr>
            </a:lvl1pPr>
            <a:lvl2pPr>
              <a:defRPr sz="1600">
                <a:solidFill>
                  <a:srgbClr val="3D3C3C"/>
                </a:solidFill>
              </a:defRPr>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0B8B6DB3-1504-7E4A-A1BB-72FECA744395}"/>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3" name="Text Placeholder 57">
            <a:extLst>
              <a:ext uri="{FF2B5EF4-FFF2-40B4-BE49-F238E27FC236}">
                <a16:creationId xmlns:a16="http://schemas.microsoft.com/office/drawing/2014/main" id="{6107A6C5-FC3F-584C-98EC-2B9302374A2D}"/>
              </a:ext>
            </a:extLst>
          </p:cNvPr>
          <p:cNvSpPr>
            <a:spLocks noGrp="1"/>
          </p:cNvSpPr>
          <p:nvPr>
            <p:ph type="body" sz="quarter" idx="27" hasCustomPrompt="1"/>
          </p:nvPr>
        </p:nvSpPr>
        <p:spPr>
          <a:xfrm>
            <a:off x="228540" y="706000"/>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720003035"/>
      </p:ext>
    </p:extLst>
  </p:cSld>
  <p:clrMapOvr>
    <a:masterClrMapping/>
  </p:clrMapOvr>
  <p:extLst>
    <p:ext uri="{DCECCB84-F9BA-43D5-87BE-67443E8EF086}">
      <p15:sldGuideLst xmlns:p15="http://schemas.microsoft.com/office/powerpoint/2012/main">
        <p15:guide id="1" pos="3024">
          <p15:clr>
            <a:srgbClr val="FBAE40"/>
          </p15:clr>
        </p15:guide>
        <p15:guide id="2" pos="2736">
          <p15:clr>
            <a:srgbClr val="FBAE40"/>
          </p15:clr>
        </p15:guide>
        <p15:guide id="3" orient="horz" pos="936">
          <p15:clr>
            <a:srgbClr val="FBAE40"/>
          </p15:clr>
        </p15:guide>
        <p15:guide id="4" orient="horz" pos="122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lage Content +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4B7933-C5EF-5346-A1EA-62BC3520BDE6}"/>
              </a:ext>
            </a:extLst>
          </p:cNvPr>
          <p:cNvSpPr/>
          <p:nvPr userDrawn="1"/>
        </p:nvSpPr>
        <p:spPr>
          <a:xfrm>
            <a:off x="0" y="0"/>
            <a:ext cx="3047206" cy="6879102"/>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sp>
        <p:nvSpPr>
          <p:cNvPr id="20" name="Picture Placeholder 7">
            <a:extLst>
              <a:ext uri="{FF2B5EF4-FFF2-40B4-BE49-F238E27FC236}">
                <a16:creationId xmlns:a16="http://schemas.microsoft.com/office/drawing/2014/main" id="{EAA83C25-A7D5-C44E-BC03-EABD420FC337}"/>
              </a:ext>
            </a:extLst>
          </p:cNvPr>
          <p:cNvSpPr>
            <a:spLocks noGrp="1"/>
          </p:cNvSpPr>
          <p:nvPr>
            <p:ph type="pic" sz="quarter" idx="33" hasCustomPrompt="1"/>
          </p:nvPr>
        </p:nvSpPr>
        <p:spPr>
          <a:xfrm>
            <a:off x="3275746" y="342900"/>
            <a:ext cx="4223949" cy="19044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1" name="Picture 10" descr="Logo&#10;&#10;Description automatically generated">
            <a:extLst>
              <a:ext uri="{FF2B5EF4-FFF2-40B4-BE49-F238E27FC236}">
                <a16:creationId xmlns:a16="http://schemas.microsoft.com/office/drawing/2014/main" id="{EC224597-8715-D34F-A07C-F9AE1EF2A1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2" name="Slide Number Placeholder 5">
            <a:extLst>
              <a:ext uri="{FF2B5EF4-FFF2-40B4-BE49-F238E27FC236}">
                <a16:creationId xmlns:a16="http://schemas.microsoft.com/office/drawing/2014/main" id="{45AED7C1-57C7-EB42-B60B-97603D067800}"/>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23" name="Text Placeholder 2">
            <a:extLst>
              <a:ext uri="{FF2B5EF4-FFF2-40B4-BE49-F238E27FC236}">
                <a16:creationId xmlns:a16="http://schemas.microsoft.com/office/drawing/2014/main" id="{F66EC57E-ED10-0940-9F4F-D9F535242F8F}"/>
              </a:ext>
            </a:extLst>
          </p:cNvPr>
          <p:cNvSpPr>
            <a:spLocks noGrp="1"/>
          </p:cNvSpPr>
          <p:nvPr>
            <p:ph type="body" sz="quarter" idx="49" hasCustomPrompt="1"/>
          </p:nvPr>
        </p:nvSpPr>
        <p:spPr>
          <a:xfrm>
            <a:off x="228541" y="1568174"/>
            <a:ext cx="2590125" cy="3637703"/>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CDC05E58-74B0-0247-AC01-1C047754F4F9}"/>
              </a:ext>
            </a:extLst>
          </p:cNvPr>
          <p:cNvSpPr>
            <a:spLocks noGrp="1"/>
          </p:cNvSpPr>
          <p:nvPr>
            <p:ph type="body" sz="quarter" idx="50" hasCustomPrompt="1"/>
          </p:nvPr>
        </p:nvSpPr>
        <p:spPr>
          <a:xfrm>
            <a:off x="7728233" y="347006"/>
            <a:ext cx="4240481" cy="1896191"/>
          </a:xfrm>
        </p:spPr>
        <p:txBody>
          <a:bodyPr anchor="ct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6" name="Picture Placeholder 7">
            <a:extLst>
              <a:ext uri="{FF2B5EF4-FFF2-40B4-BE49-F238E27FC236}">
                <a16:creationId xmlns:a16="http://schemas.microsoft.com/office/drawing/2014/main" id="{0ABA2B2D-70FB-2747-9758-85261B5F9944}"/>
              </a:ext>
            </a:extLst>
          </p:cNvPr>
          <p:cNvSpPr>
            <a:spLocks noGrp="1"/>
          </p:cNvSpPr>
          <p:nvPr>
            <p:ph type="pic" sz="quarter" idx="51" hasCustomPrompt="1"/>
          </p:nvPr>
        </p:nvSpPr>
        <p:spPr>
          <a:xfrm>
            <a:off x="7728233" y="2479237"/>
            <a:ext cx="4240482" cy="1896191"/>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27" name="Text Placeholder 2">
            <a:extLst>
              <a:ext uri="{FF2B5EF4-FFF2-40B4-BE49-F238E27FC236}">
                <a16:creationId xmlns:a16="http://schemas.microsoft.com/office/drawing/2014/main" id="{82ACC1EC-9F0D-5943-8F6A-19905B790751}"/>
              </a:ext>
            </a:extLst>
          </p:cNvPr>
          <p:cNvSpPr>
            <a:spLocks noGrp="1"/>
          </p:cNvSpPr>
          <p:nvPr>
            <p:ph type="body" sz="quarter" idx="52" hasCustomPrompt="1"/>
          </p:nvPr>
        </p:nvSpPr>
        <p:spPr>
          <a:xfrm>
            <a:off x="3275746" y="2479237"/>
            <a:ext cx="4223945" cy="1896191"/>
          </a:xfrm>
        </p:spPr>
        <p:txBody>
          <a:bodyPr anchor="ct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8" name="Picture Placeholder 7">
            <a:extLst>
              <a:ext uri="{FF2B5EF4-FFF2-40B4-BE49-F238E27FC236}">
                <a16:creationId xmlns:a16="http://schemas.microsoft.com/office/drawing/2014/main" id="{D5734C4E-11C3-B746-885D-E15253270F1A}"/>
              </a:ext>
            </a:extLst>
          </p:cNvPr>
          <p:cNvSpPr>
            <a:spLocks noGrp="1"/>
          </p:cNvSpPr>
          <p:nvPr>
            <p:ph type="pic" sz="quarter" idx="53" hasCustomPrompt="1"/>
          </p:nvPr>
        </p:nvSpPr>
        <p:spPr>
          <a:xfrm>
            <a:off x="3275747" y="4607364"/>
            <a:ext cx="4223944" cy="1920411"/>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33" name="Text Placeholder 2">
            <a:extLst>
              <a:ext uri="{FF2B5EF4-FFF2-40B4-BE49-F238E27FC236}">
                <a16:creationId xmlns:a16="http://schemas.microsoft.com/office/drawing/2014/main" id="{DE17520F-6514-EF42-BCF3-3CAD8D25420D}"/>
              </a:ext>
            </a:extLst>
          </p:cNvPr>
          <p:cNvSpPr>
            <a:spLocks noGrp="1"/>
          </p:cNvSpPr>
          <p:nvPr>
            <p:ph type="body" sz="quarter" idx="54" hasCustomPrompt="1"/>
          </p:nvPr>
        </p:nvSpPr>
        <p:spPr>
          <a:xfrm>
            <a:off x="7728231" y="4611468"/>
            <a:ext cx="4240484" cy="1912200"/>
          </a:xfrm>
        </p:spPr>
        <p:txBody>
          <a:bodyPr anchor="ct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08D4D83D-46DC-E049-B6A1-4B84E41AF4C6}"/>
              </a:ext>
            </a:extLst>
          </p:cNvPr>
          <p:cNvSpPr>
            <a:spLocks noGrp="1"/>
          </p:cNvSpPr>
          <p:nvPr>
            <p:ph type="title" hasCustomPrompt="1"/>
          </p:nvPr>
        </p:nvSpPr>
        <p:spPr>
          <a:xfrm>
            <a:off x="228541" y="266131"/>
            <a:ext cx="2589985"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5" name="Text Placeholder 57">
            <a:extLst>
              <a:ext uri="{FF2B5EF4-FFF2-40B4-BE49-F238E27FC236}">
                <a16:creationId xmlns:a16="http://schemas.microsoft.com/office/drawing/2014/main" id="{085A8667-9AE7-FB43-86F2-4BB65A48EAEF}"/>
              </a:ext>
            </a:extLst>
          </p:cNvPr>
          <p:cNvSpPr>
            <a:spLocks noGrp="1"/>
          </p:cNvSpPr>
          <p:nvPr>
            <p:ph type="body" sz="quarter" idx="27" hasCustomPrompt="1"/>
          </p:nvPr>
        </p:nvSpPr>
        <p:spPr>
          <a:xfrm>
            <a:off x="228541" y="706000"/>
            <a:ext cx="2590125"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18087838"/>
      </p:ext>
    </p:extLst>
  </p:cSld>
  <p:clrMapOvr>
    <a:masterClrMapping/>
  </p:clrMapOvr>
  <p:extLst>
    <p:ext uri="{DCECCB84-F9BA-43D5-87BE-67443E8EF086}">
      <p15:sldGuideLst xmlns:p15="http://schemas.microsoft.com/office/powerpoint/2012/main">
        <p15:guide id="1"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low chart">
    <p:bg>
      <p:bgPr>
        <a:solidFill>
          <a:srgbClr val="F2F1EE"/>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BF4555-FDB8-1741-8569-DDC432C60ECC}"/>
              </a:ext>
            </a:extLst>
          </p:cNvPr>
          <p:cNvSpPr>
            <a:spLocks noGrp="1"/>
          </p:cNvSpPr>
          <p:nvPr>
            <p:ph type="pic" sz="quarter" idx="40" hasCustomPrompt="1"/>
          </p:nvPr>
        </p:nvSpPr>
        <p:spPr>
          <a:xfrm>
            <a:off x="0" y="4914900"/>
            <a:ext cx="12188825" cy="1943100"/>
          </a:xfrm>
          <a:prstGeom prst="rect">
            <a:avLst/>
          </a:prstGeom>
          <a:solidFill>
            <a:srgbClr val="042315"/>
          </a:solidFill>
        </p:spPr>
        <p:txBody>
          <a:bodyPr anchor="ctr">
            <a:noAutofit/>
          </a:bodyPr>
          <a:lstStyle>
            <a:lvl1pPr marL="0" indent="0" algn="ctr">
              <a:buNone/>
              <a:defRPr b="0" i="0">
                <a:solidFill>
                  <a:schemeClr val="bg1"/>
                </a:solidFill>
                <a:latin typeface="Arial" panose="020B0604020202020204" pitchFamily="34" charset="0"/>
              </a:defRPr>
            </a:lvl1pPr>
          </a:lstStyle>
          <a:p>
            <a:r>
              <a:rPr lang="en-US"/>
              <a:t>ADD PHOTO HERE</a:t>
            </a:r>
          </a:p>
        </p:txBody>
      </p:sp>
      <p:sp>
        <p:nvSpPr>
          <p:cNvPr id="14" name="Content Placeholder 2">
            <a:extLst>
              <a:ext uri="{FF2B5EF4-FFF2-40B4-BE49-F238E27FC236}">
                <a16:creationId xmlns:a16="http://schemas.microsoft.com/office/drawing/2014/main" id="{31DD7824-BD13-0D43-8CDD-B13D91F59EA5}"/>
              </a:ext>
            </a:extLst>
          </p:cNvPr>
          <p:cNvSpPr>
            <a:spLocks noGrp="1"/>
          </p:cNvSpPr>
          <p:nvPr>
            <p:ph idx="1" hasCustomPrompt="1"/>
          </p:nvPr>
        </p:nvSpPr>
        <p:spPr>
          <a:xfrm>
            <a:off x="180467" y="1603177"/>
            <a:ext cx="2645630" cy="1256546"/>
          </a:xfrm>
          <a:prstGeom prst="rect">
            <a:avLst/>
          </a:prstGeom>
        </p:spPr>
        <p:txBody>
          <a:bodyPr lIns="0" tIns="0" rIns="0" bIns="0" anchor="t">
            <a:noAutofit/>
          </a:bodyPr>
          <a:lstStyle>
            <a:lvl1pPr marL="0" indent="0">
              <a:lnSpc>
                <a:spcPct val="100000"/>
              </a:lnSpc>
              <a:buNone/>
              <a:defRPr sz="7998" b="0" i="0">
                <a:ln w="12700">
                  <a:solidFill>
                    <a:sysClr val="windowText" lastClr="000000"/>
                  </a:solidFill>
                </a:ln>
                <a:noFill/>
                <a:latin typeface="Arial" panose="020B0604020202020204" pitchFamily="34" charset="0"/>
              </a:defRPr>
            </a:lvl1pPr>
          </a:lstStyle>
          <a:p>
            <a:pPr lvl="0"/>
            <a:r>
              <a:rPr lang="en-US"/>
              <a:t>01</a:t>
            </a:r>
          </a:p>
        </p:txBody>
      </p:sp>
      <p:sp>
        <p:nvSpPr>
          <p:cNvPr id="16" name="Content Placeholder 2">
            <a:extLst>
              <a:ext uri="{FF2B5EF4-FFF2-40B4-BE49-F238E27FC236}">
                <a16:creationId xmlns:a16="http://schemas.microsoft.com/office/drawing/2014/main" id="{53D07870-6C96-0749-B784-2EFB8AF86FC0}"/>
              </a:ext>
            </a:extLst>
          </p:cNvPr>
          <p:cNvSpPr>
            <a:spLocks noGrp="1"/>
          </p:cNvSpPr>
          <p:nvPr>
            <p:ph idx="41" hasCustomPrompt="1"/>
          </p:nvPr>
        </p:nvSpPr>
        <p:spPr>
          <a:xfrm>
            <a:off x="3221994" y="1603177"/>
            <a:ext cx="2635786" cy="1256546"/>
          </a:xfrm>
          <a:prstGeom prst="rect">
            <a:avLst/>
          </a:prstGeom>
        </p:spPr>
        <p:txBody>
          <a:bodyPr lIns="0" tIns="0" rIns="0" bIns="0" anchor="t">
            <a:noAutofit/>
          </a:bodyPr>
          <a:lstStyle>
            <a:lvl1pPr marL="0" indent="0">
              <a:lnSpc>
                <a:spcPct val="100000"/>
              </a:lnSpc>
              <a:buNone/>
              <a:defRPr sz="7998" b="0" i="0">
                <a:ln w="12700">
                  <a:solidFill>
                    <a:sysClr val="windowText" lastClr="000000"/>
                  </a:solidFill>
                </a:ln>
                <a:noFill/>
                <a:latin typeface="Arial" panose="020B0604020202020204" pitchFamily="34" charset="0"/>
              </a:defRPr>
            </a:lvl1pPr>
          </a:lstStyle>
          <a:p>
            <a:pPr lvl="0"/>
            <a:r>
              <a:rPr lang="en-US"/>
              <a:t>01</a:t>
            </a:r>
          </a:p>
        </p:txBody>
      </p:sp>
      <p:sp>
        <p:nvSpPr>
          <p:cNvPr id="18" name="Content Placeholder 2">
            <a:extLst>
              <a:ext uri="{FF2B5EF4-FFF2-40B4-BE49-F238E27FC236}">
                <a16:creationId xmlns:a16="http://schemas.microsoft.com/office/drawing/2014/main" id="{2A202486-4E9E-FA41-9537-4D521D495572}"/>
              </a:ext>
            </a:extLst>
          </p:cNvPr>
          <p:cNvSpPr>
            <a:spLocks noGrp="1"/>
          </p:cNvSpPr>
          <p:nvPr>
            <p:ph idx="43" hasCustomPrompt="1"/>
          </p:nvPr>
        </p:nvSpPr>
        <p:spPr>
          <a:xfrm>
            <a:off x="6276279" y="1603177"/>
            <a:ext cx="2628706" cy="1256546"/>
          </a:xfrm>
          <a:prstGeom prst="rect">
            <a:avLst/>
          </a:prstGeom>
        </p:spPr>
        <p:txBody>
          <a:bodyPr lIns="0" tIns="0" rIns="0" bIns="0" anchor="t">
            <a:noAutofit/>
          </a:bodyPr>
          <a:lstStyle>
            <a:lvl1pPr marL="0" indent="0">
              <a:lnSpc>
                <a:spcPct val="100000"/>
              </a:lnSpc>
              <a:buNone/>
              <a:defRPr sz="7998" b="0" i="0">
                <a:ln w="12700">
                  <a:solidFill>
                    <a:sysClr val="windowText" lastClr="000000"/>
                  </a:solidFill>
                </a:ln>
                <a:noFill/>
                <a:latin typeface="Arial" panose="020B0604020202020204" pitchFamily="34" charset="0"/>
              </a:defRPr>
            </a:lvl1pPr>
          </a:lstStyle>
          <a:p>
            <a:pPr lvl="0"/>
            <a:r>
              <a:rPr lang="en-US"/>
              <a:t>01</a:t>
            </a:r>
          </a:p>
        </p:txBody>
      </p:sp>
      <p:sp>
        <p:nvSpPr>
          <p:cNvPr id="20" name="Content Placeholder 2">
            <a:extLst>
              <a:ext uri="{FF2B5EF4-FFF2-40B4-BE49-F238E27FC236}">
                <a16:creationId xmlns:a16="http://schemas.microsoft.com/office/drawing/2014/main" id="{4D814DDA-CE33-D74D-8B34-C7E82FD5DB0F}"/>
              </a:ext>
            </a:extLst>
          </p:cNvPr>
          <p:cNvSpPr>
            <a:spLocks noGrp="1"/>
          </p:cNvSpPr>
          <p:nvPr>
            <p:ph idx="45" hasCustomPrompt="1"/>
          </p:nvPr>
        </p:nvSpPr>
        <p:spPr>
          <a:xfrm>
            <a:off x="9319672" y="1603177"/>
            <a:ext cx="2648702" cy="1256546"/>
          </a:xfrm>
          <a:prstGeom prst="rect">
            <a:avLst/>
          </a:prstGeom>
        </p:spPr>
        <p:txBody>
          <a:bodyPr lIns="0" tIns="0" rIns="0" bIns="0" anchor="t">
            <a:noAutofit/>
          </a:bodyPr>
          <a:lstStyle>
            <a:lvl1pPr marL="0" indent="0">
              <a:lnSpc>
                <a:spcPct val="100000"/>
              </a:lnSpc>
              <a:buNone/>
              <a:defRPr sz="7998" b="0" i="0">
                <a:ln w="12700">
                  <a:solidFill>
                    <a:sysClr val="windowText" lastClr="000000"/>
                  </a:solidFill>
                </a:ln>
                <a:noFill/>
                <a:latin typeface="Arial" panose="020B0604020202020204" pitchFamily="34" charset="0"/>
              </a:defRPr>
            </a:lvl1pPr>
          </a:lstStyle>
          <a:p>
            <a:pPr lvl="0"/>
            <a:r>
              <a:rPr lang="en-US"/>
              <a:t>01</a:t>
            </a:r>
          </a:p>
        </p:txBody>
      </p:sp>
      <p:cxnSp>
        <p:nvCxnSpPr>
          <p:cNvPr id="8" name="Straight Connector 7">
            <a:extLst>
              <a:ext uri="{FF2B5EF4-FFF2-40B4-BE49-F238E27FC236}">
                <a16:creationId xmlns:a16="http://schemas.microsoft.com/office/drawing/2014/main" id="{B7326253-BCC0-B54A-BB89-CEA446CC4AE5}"/>
              </a:ext>
            </a:extLst>
          </p:cNvPr>
          <p:cNvCxnSpPr>
            <a:cxnSpLocks/>
          </p:cNvCxnSpPr>
          <p:nvPr userDrawn="1"/>
        </p:nvCxnSpPr>
        <p:spPr>
          <a:xfrm>
            <a:off x="3047206" y="1710657"/>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C22D75-6CA2-8C4F-8DBD-939B876FA9F4}"/>
              </a:ext>
            </a:extLst>
          </p:cNvPr>
          <p:cNvCxnSpPr>
            <a:cxnSpLocks/>
          </p:cNvCxnSpPr>
          <p:nvPr userDrawn="1"/>
        </p:nvCxnSpPr>
        <p:spPr>
          <a:xfrm>
            <a:off x="6094413" y="1710657"/>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25290A-61F5-A24D-930E-A6DEBD4074B2}"/>
              </a:ext>
            </a:extLst>
          </p:cNvPr>
          <p:cNvCxnSpPr>
            <a:cxnSpLocks/>
          </p:cNvCxnSpPr>
          <p:nvPr userDrawn="1"/>
        </p:nvCxnSpPr>
        <p:spPr>
          <a:xfrm>
            <a:off x="9141619" y="1710657"/>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4" name="Picture 23" descr="A picture containing text, clipart&#10;&#10;Description automatically generated">
            <a:extLst>
              <a:ext uri="{FF2B5EF4-FFF2-40B4-BE49-F238E27FC236}">
                <a16:creationId xmlns:a16="http://schemas.microsoft.com/office/drawing/2014/main" id="{F1B39193-F8AF-2F45-A45C-2AFCCB80D0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
        <p:nvSpPr>
          <p:cNvPr id="25" name="Slide Number Placeholder 5">
            <a:extLst>
              <a:ext uri="{FF2B5EF4-FFF2-40B4-BE49-F238E27FC236}">
                <a16:creationId xmlns:a16="http://schemas.microsoft.com/office/drawing/2014/main" id="{59E95EB3-CE74-1D47-8882-CECC764A6C2D}"/>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33" name="Text Placeholder 2">
            <a:extLst>
              <a:ext uri="{FF2B5EF4-FFF2-40B4-BE49-F238E27FC236}">
                <a16:creationId xmlns:a16="http://schemas.microsoft.com/office/drawing/2014/main" id="{3B6147C3-A7AC-C345-8158-DB04F8A9A3EF}"/>
              </a:ext>
            </a:extLst>
          </p:cNvPr>
          <p:cNvSpPr>
            <a:spLocks noGrp="1"/>
          </p:cNvSpPr>
          <p:nvPr>
            <p:ph type="body" sz="quarter" idx="48" hasCustomPrompt="1"/>
          </p:nvPr>
        </p:nvSpPr>
        <p:spPr>
          <a:xfrm>
            <a:off x="228541" y="2924305"/>
            <a:ext cx="2590125" cy="1342895"/>
          </a:xfrm>
        </p:spPr>
        <p:txBody>
          <a:bodyPr/>
          <a:lstStyle>
            <a:lvl1pPr>
              <a:defRPr sz="1200"/>
            </a:lvl1pPr>
            <a:lvl2pPr>
              <a:defRPr sz="1200"/>
            </a:lvl2pPr>
            <a:lvl3pPr marL="690356" indent="-163464">
              <a:buFont typeface="Courier New" panose="02070309020205020404" pitchFamily="49" charset="0"/>
              <a:buChar char="o"/>
              <a:tabLst/>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BCA8F4E4-21FF-3647-91D3-D364BA34E178}"/>
              </a:ext>
            </a:extLst>
          </p:cNvPr>
          <p:cNvSpPr>
            <a:spLocks noGrp="1"/>
          </p:cNvSpPr>
          <p:nvPr>
            <p:ph type="body" sz="quarter" idx="46" hasCustomPrompt="1"/>
          </p:nvPr>
        </p:nvSpPr>
        <p:spPr>
          <a:xfrm>
            <a:off x="3286534" y="2924305"/>
            <a:ext cx="2590125" cy="1342895"/>
          </a:xfrm>
        </p:spPr>
        <p:txBody>
          <a:bodyPr/>
          <a:lstStyle>
            <a:lvl1pPr>
              <a:defRPr sz="1200"/>
            </a:lvl1pPr>
            <a:lvl2pPr>
              <a:defRPr sz="1200"/>
            </a:lvl2pPr>
            <a:lvl3pPr marL="698290" indent="-171399">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200"/>
            </a:lvl4pPr>
            <a:lvl5pPr>
              <a:defRPr sz="1200"/>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509D900E-8279-514E-85B7-1FE999893C68}"/>
              </a:ext>
            </a:extLst>
          </p:cNvPr>
          <p:cNvSpPr>
            <a:spLocks noGrp="1"/>
          </p:cNvSpPr>
          <p:nvPr>
            <p:ph type="body" sz="quarter" idx="49" hasCustomPrompt="1"/>
          </p:nvPr>
        </p:nvSpPr>
        <p:spPr>
          <a:xfrm>
            <a:off x="6328347" y="2924305"/>
            <a:ext cx="2590125" cy="1342895"/>
          </a:xfrm>
        </p:spPr>
        <p:txBody>
          <a:bodyPr/>
          <a:lstStyle>
            <a:lvl1pPr>
              <a:defRPr sz="1200"/>
            </a:lvl1pPr>
            <a:lvl2pPr>
              <a:defRPr sz="1200"/>
            </a:lvl2pPr>
            <a:lvl3pPr marL="698290" indent="-171399">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200"/>
            </a:lvl4pPr>
            <a:lvl5pPr>
              <a:defRPr sz="1200"/>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6" name="Text Placeholder 2">
            <a:extLst>
              <a:ext uri="{FF2B5EF4-FFF2-40B4-BE49-F238E27FC236}">
                <a16:creationId xmlns:a16="http://schemas.microsoft.com/office/drawing/2014/main" id="{5983D252-EBCF-4044-AD35-ED92FC4A81D0}"/>
              </a:ext>
            </a:extLst>
          </p:cNvPr>
          <p:cNvSpPr>
            <a:spLocks noGrp="1"/>
          </p:cNvSpPr>
          <p:nvPr>
            <p:ph type="body" sz="quarter" idx="50" hasCustomPrompt="1"/>
          </p:nvPr>
        </p:nvSpPr>
        <p:spPr>
          <a:xfrm>
            <a:off x="9378249" y="2924305"/>
            <a:ext cx="2590125" cy="1342895"/>
          </a:xfrm>
        </p:spPr>
        <p:txBody>
          <a:bodyPr/>
          <a:lstStyle>
            <a:lvl1pPr>
              <a:defRPr sz="1200"/>
            </a:lvl1pPr>
            <a:lvl2pPr>
              <a:defRPr sz="1200"/>
            </a:lvl2pPr>
            <a:lvl3pPr marL="698290" indent="-171399">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200"/>
            </a:lvl4pPr>
            <a:lvl5pPr>
              <a:defRPr sz="1200"/>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FA2D4293-C67E-0B48-BA72-72C814C8D31F}"/>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1" name="Text Placeholder 57">
            <a:extLst>
              <a:ext uri="{FF2B5EF4-FFF2-40B4-BE49-F238E27FC236}">
                <a16:creationId xmlns:a16="http://schemas.microsoft.com/office/drawing/2014/main" id="{CF179522-7330-3F45-AA93-6901ED024742}"/>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253971941"/>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ent w 4 Icon Layout Re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CF9618-9267-2348-BF4F-29AC15DD8C77}"/>
              </a:ext>
            </a:extLst>
          </p:cNvPr>
          <p:cNvSpPr/>
          <p:nvPr userDrawn="1"/>
        </p:nvSpPr>
        <p:spPr>
          <a:xfrm>
            <a:off x="0" y="0"/>
            <a:ext cx="3223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6" y="6343600"/>
            <a:ext cx="73015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33" name="Text Placeholder 2">
            <a:extLst>
              <a:ext uri="{FF2B5EF4-FFF2-40B4-BE49-F238E27FC236}">
                <a16:creationId xmlns:a16="http://schemas.microsoft.com/office/drawing/2014/main" id="{D54D9701-B3F9-A644-8A44-320EA67A7F6A}"/>
              </a:ext>
            </a:extLst>
          </p:cNvPr>
          <p:cNvSpPr>
            <a:spLocks noGrp="1"/>
          </p:cNvSpPr>
          <p:nvPr>
            <p:ph type="body" sz="quarter" idx="49" hasCustomPrompt="1"/>
          </p:nvPr>
        </p:nvSpPr>
        <p:spPr>
          <a:xfrm>
            <a:off x="228541" y="1568174"/>
            <a:ext cx="2590125" cy="3637703"/>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356" indent="-163464">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4F339EAA-15D9-414A-9F7F-D7E057F06797}"/>
              </a:ext>
            </a:extLst>
          </p:cNvPr>
          <p:cNvSpPr>
            <a:spLocks noGrp="1"/>
          </p:cNvSpPr>
          <p:nvPr>
            <p:ph type="body" sz="quarter" idx="50" hasCustomPrompt="1"/>
          </p:nvPr>
        </p:nvSpPr>
        <p:spPr>
          <a:xfrm>
            <a:off x="4579010" y="2566524"/>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
            <a:extLst>
              <a:ext uri="{FF2B5EF4-FFF2-40B4-BE49-F238E27FC236}">
                <a16:creationId xmlns:a16="http://schemas.microsoft.com/office/drawing/2014/main" id="{E082F470-458B-B34A-B8B9-B570D23EC1FE}"/>
              </a:ext>
            </a:extLst>
          </p:cNvPr>
          <p:cNvSpPr>
            <a:spLocks noGrp="1"/>
          </p:cNvSpPr>
          <p:nvPr>
            <p:ph type="body" sz="quarter" idx="51" hasCustomPrompt="1"/>
          </p:nvPr>
        </p:nvSpPr>
        <p:spPr>
          <a:xfrm>
            <a:off x="7624868" y="2566524"/>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798D4E62-3DC9-7D44-AD7A-1781F255E6BE}"/>
              </a:ext>
            </a:extLst>
          </p:cNvPr>
          <p:cNvSpPr>
            <a:spLocks noGrp="1"/>
          </p:cNvSpPr>
          <p:nvPr>
            <p:ph type="body" sz="quarter" idx="52" hasCustomPrompt="1"/>
          </p:nvPr>
        </p:nvSpPr>
        <p:spPr>
          <a:xfrm>
            <a:off x="4579010" y="5148541"/>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FB3EFCC4-5FC2-654B-981B-03BE481BAA92}"/>
              </a:ext>
            </a:extLst>
          </p:cNvPr>
          <p:cNvSpPr>
            <a:spLocks noGrp="1"/>
          </p:cNvSpPr>
          <p:nvPr>
            <p:ph type="body" sz="quarter" idx="53" hasCustomPrompt="1"/>
          </p:nvPr>
        </p:nvSpPr>
        <p:spPr>
          <a:xfrm>
            <a:off x="7624868" y="5148541"/>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A569D77-6DDD-D242-ADD5-95CE612F0128}"/>
              </a:ext>
            </a:extLst>
          </p:cNvPr>
          <p:cNvSpPr>
            <a:spLocks noGrp="1"/>
          </p:cNvSpPr>
          <p:nvPr>
            <p:ph sz="quarter" idx="54" hasCustomPrompt="1"/>
          </p:nvPr>
        </p:nvSpPr>
        <p:spPr>
          <a:xfrm>
            <a:off x="4570809" y="876300"/>
            <a:ext cx="1523603" cy="1536700"/>
          </a:xfrm>
        </p:spPr>
        <p:txBody>
          <a:bodyPr/>
          <a:lstStyle>
            <a:lvl1pPr marL="0" indent="0">
              <a:buNone/>
              <a:defRPr sz="2399" b="0">
                <a:ln>
                  <a:solidFill>
                    <a:schemeClr val="tx2"/>
                  </a:solidFill>
                </a:ln>
                <a:noFill/>
              </a:defRPr>
            </a:lvl1pPr>
          </a:lstStyle>
          <a:p>
            <a:pPr lvl="0"/>
            <a:r>
              <a:rPr lang="en-US"/>
              <a:t>ADD ICON OR TEXT</a:t>
            </a:r>
          </a:p>
        </p:txBody>
      </p:sp>
      <p:sp>
        <p:nvSpPr>
          <p:cNvPr id="23" name="Content Placeholder 2">
            <a:extLst>
              <a:ext uri="{FF2B5EF4-FFF2-40B4-BE49-F238E27FC236}">
                <a16:creationId xmlns:a16="http://schemas.microsoft.com/office/drawing/2014/main" id="{651D57A5-E63F-804E-931C-2733A7925148}"/>
              </a:ext>
            </a:extLst>
          </p:cNvPr>
          <p:cNvSpPr>
            <a:spLocks noGrp="1"/>
          </p:cNvSpPr>
          <p:nvPr>
            <p:ph sz="quarter" idx="55" hasCustomPrompt="1"/>
          </p:nvPr>
        </p:nvSpPr>
        <p:spPr>
          <a:xfrm>
            <a:off x="7618015" y="876300"/>
            <a:ext cx="1526029" cy="1536700"/>
          </a:xfrm>
        </p:spPr>
        <p:txBody>
          <a:bodyPr/>
          <a:lstStyle>
            <a:lvl1pPr marL="0" indent="0">
              <a:buNone/>
              <a:defRPr sz="2399" b="0">
                <a:ln>
                  <a:solidFill>
                    <a:schemeClr val="tx2"/>
                  </a:solidFill>
                </a:ln>
                <a:noFill/>
              </a:defRPr>
            </a:lvl1pPr>
          </a:lstStyle>
          <a:p>
            <a:pPr lvl="0"/>
            <a:r>
              <a:rPr lang="en-US"/>
              <a:t>ADD ICON OR TEXT</a:t>
            </a:r>
          </a:p>
        </p:txBody>
      </p:sp>
      <p:sp>
        <p:nvSpPr>
          <p:cNvPr id="24" name="Content Placeholder 2">
            <a:extLst>
              <a:ext uri="{FF2B5EF4-FFF2-40B4-BE49-F238E27FC236}">
                <a16:creationId xmlns:a16="http://schemas.microsoft.com/office/drawing/2014/main" id="{98F05831-170C-B84C-BB32-E72C54C9FD28}"/>
              </a:ext>
            </a:extLst>
          </p:cNvPr>
          <p:cNvSpPr>
            <a:spLocks noGrp="1"/>
          </p:cNvSpPr>
          <p:nvPr>
            <p:ph sz="quarter" idx="56" hasCustomPrompt="1"/>
          </p:nvPr>
        </p:nvSpPr>
        <p:spPr>
          <a:xfrm>
            <a:off x="4570809" y="3506211"/>
            <a:ext cx="1523603" cy="1536700"/>
          </a:xfrm>
        </p:spPr>
        <p:txBody>
          <a:bodyPr/>
          <a:lstStyle>
            <a:lvl1pPr marL="0" indent="0">
              <a:buNone/>
              <a:defRPr sz="2399" b="0">
                <a:ln>
                  <a:solidFill>
                    <a:schemeClr val="tx2"/>
                  </a:solidFill>
                </a:ln>
                <a:noFill/>
              </a:defRPr>
            </a:lvl1pPr>
          </a:lstStyle>
          <a:p>
            <a:pPr lvl="0"/>
            <a:r>
              <a:rPr lang="en-US"/>
              <a:t>ADD ICON OR TEXT</a:t>
            </a:r>
          </a:p>
        </p:txBody>
      </p:sp>
      <p:sp>
        <p:nvSpPr>
          <p:cNvPr id="25" name="Content Placeholder 2">
            <a:extLst>
              <a:ext uri="{FF2B5EF4-FFF2-40B4-BE49-F238E27FC236}">
                <a16:creationId xmlns:a16="http://schemas.microsoft.com/office/drawing/2014/main" id="{61B459C8-66F6-334F-9830-45D99BE838E6}"/>
              </a:ext>
            </a:extLst>
          </p:cNvPr>
          <p:cNvSpPr>
            <a:spLocks noGrp="1"/>
          </p:cNvSpPr>
          <p:nvPr>
            <p:ph sz="quarter" idx="57" hasCustomPrompt="1"/>
          </p:nvPr>
        </p:nvSpPr>
        <p:spPr>
          <a:xfrm>
            <a:off x="7618015" y="3506211"/>
            <a:ext cx="1526029" cy="1536700"/>
          </a:xfrm>
        </p:spPr>
        <p:txBody>
          <a:bodyPr/>
          <a:lstStyle>
            <a:lvl1pPr marL="0" indent="0">
              <a:buNone/>
              <a:defRPr sz="2399" b="0">
                <a:ln>
                  <a:solidFill>
                    <a:schemeClr val="tx2"/>
                  </a:solidFill>
                </a:ln>
                <a:noFill/>
              </a:defRPr>
            </a:lvl1pPr>
          </a:lstStyle>
          <a:p>
            <a:pPr lvl="0"/>
            <a:r>
              <a:rPr lang="en-US"/>
              <a:t>ADD ICON OR TEXT</a:t>
            </a:r>
          </a:p>
        </p:txBody>
      </p:sp>
      <p:sp>
        <p:nvSpPr>
          <p:cNvPr id="16" name="Title 1">
            <a:extLst>
              <a:ext uri="{FF2B5EF4-FFF2-40B4-BE49-F238E27FC236}">
                <a16:creationId xmlns:a16="http://schemas.microsoft.com/office/drawing/2014/main" id="{D9B7218F-18CA-8C4D-ADFC-9EDA748117AD}"/>
              </a:ext>
            </a:extLst>
          </p:cNvPr>
          <p:cNvSpPr>
            <a:spLocks noGrp="1"/>
          </p:cNvSpPr>
          <p:nvPr>
            <p:ph type="title" hasCustomPrompt="1"/>
          </p:nvPr>
        </p:nvSpPr>
        <p:spPr>
          <a:xfrm>
            <a:off x="228541" y="266131"/>
            <a:ext cx="2589985" cy="281078"/>
          </a:xfrm>
        </p:spPr>
        <p:txBody>
          <a:bodyPr>
            <a:noAutofit/>
          </a:bodyPr>
          <a:lstStyle>
            <a:lvl1pPr>
              <a:lnSpc>
                <a:spcPct val="100000"/>
              </a:lnSpc>
              <a:defRPr sz="2399" b="0" i="0">
                <a:solidFill>
                  <a:schemeClr val="bg1"/>
                </a:solidFill>
                <a:latin typeface="Arial" panose="020B0604020202020204" pitchFamily="34" charset="0"/>
              </a:defRPr>
            </a:lvl1pPr>
          </a:lstStyle>
          <a:p>
            <a:r>
              <a:rPr lang="en-US"/>
              <a:t>Add heading here</a:t>
            </a:r>
          </a:p>
        </p:txBody>
      </p:sp>
      <p:sp>
        <p:nvSpPr>
          <p:cNvPr id="18" name="Text Placeholder 57">
            <a:extLst>
              <a:ext uri="{FF2B5EF4-FFF2-40B4-BE49-F238E27FC236}">
                <a16:creationId xmlns:a16="http://schemas.microsoft.com/office/drawing/2014/main" id="{D95D1A0A-BF53-8C41-8CE0-412B1528068A}"/>
              </a:ext>
            </a:extLst>
          </p:cNvPr>
          <p:cNvSpPr>
            <a:spLocks noGrp="1"/>
          </p:cNvSpPr>
          <p:nvPr>
            <p:ph type="body" sz="quarter" idx="27" hasCustomPrompt="1"/>
          </p:nvPr>
        </p:nvSpPr>
        <p:spPr>
          <a:xfrm>
            <a:off x="228541" y="706000"/>
            <a:ext cx="2590125"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6825416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 Chart w Image">
    <p:bg>
      <p:bgPr>
        <a:solidFill>
          <a:srgbClr val="29707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02A00-847B-B048-9312-C9DCAE7F563D}"/>
              </a:ext>
            </a:extLst>
          </p:cNvPr>
          <p:cNvSpPr/>
          <p:nvPr userDrawn="1"/>
        </p:nvSpPr>
        <p:spPr>
          <a:xfrm>
            <a:off x="6094412" y="0"/>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6" y="6343600"/>
            <a:ext cx="73015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8" name="Content Placeholder 7">
            <a:extLst>
              <a:ext uri="{FF2B5EF4-FFF2-40B4-BE49-F238E27FC236}">
                <a16:creationId xmlns:a16="http://schemas.microsoft.com/office/drawing/2014/main" id="{26A51D8F-74DC-8647-90D4-F17C675F8BD7}"/>
              </a:ext>
            </a:extLst>
          </p:cNvPr>
          <p:cNvSpPr>
            <a:spLocks noGrp="1"/>
          </p:cNvSpPr>
          <p:nvPr>
            <p:ph sz="quarter" idx="51" hasCustomPrompt="1"/>
          </p:nvPr>
        </p:nvSpPr>
        <p:spPr>
          <a:xfrm>
            <a:off x="6464204" y="371475"/>
            <a:ext cx="5504016" cy="5754688"/>
          </a:xfrm>
        </p:spPr>
        <p:txBody>
          <a:bodyPr anchor="ctr"/>
          <a:lstStyle>
            <a:lvl1pPr marL="0" indent="0" algn="ctr">
              <a:buNone/>
              <a:defRPr/>
            </a:lvl1pPr>
          </a:lstStyle>
          <a:p>
            <a:pPr lvl="0"/>
            <a:r>
              <a:rPr lang="en-US"/>
              <a:t>ADD CHART HERE</a:t>
            </a:r>
          </a:p>
        </p:txBody>
      </p:sp>
      <p:sp>
        <p:nvSpPr>
          <p:cNvPr id="11" name="Text Placeholder 2">
            <a:extLst>
              <a:ext uri="{FF2B5EF4-FFF2-40B4-BE49-F238E27FC236}">
                <a16:creationId xmlns:a16="http://schemas.microsoft.com/office/drawing/2014/main" id="{A1B4ED1B-C51F-C64E-A206-858E2596E7E4}"/>
              </a:ext>
            </a:extLst>
          </p:cNvPr>
          <p:cNvSpPr>
            <a:spLocks noGrp="1"/>
          </p:cNvSpPr>
          <p:nvPr>
            <p:ph type="body" sz="quarter" idx="49" hasCustomPrompt="1"/>
          </p:nvPr>
        </p:nvSpPr>
        <p:spPr>
          <a:xfrm>
            <a:off x="228540" y="1522454"/>
            <a:ext cx="5637332" cy="3637703"/>
          </a:xfrm>
        </p:spPr>
        <p:txBody>
          <a:bodyPr/>
          <a:lstStyle>
            <a:lvl1pPr marL="0" indent="0">
              <a:buClr>
                <a:schemeClr val="bg1"/>
              </a:buClr>
              <a:buFontTx/>
              <a:buNone/>
              <a:defRPr sz="1600">
                <a:solidFill>
                  <a:schemeClr val="bg1"/>
                </a:solidFill>
              </a:defRPr>
            </a:lvl1pPr>
            <a:lvl2pPr marL="288838" indent="0">
              <a:buClr>
                <a:schemeClr val="bg1"/>
              </a:buClr>
              <a:buFontTx/>
              <a:buNone/>
              <a:defRPr sz="1200">
                <a:solidFill>
                  <a:schemeClr val="bg1"/>
                </a:solidFill>
              </a:defRPr>
            </a:lvl2pPr>
            <a:lvl3pPr marL="526892" indent="0">
              <a:buClr>
                <a:schemeClr val="bg1"/>
              </a:buClr>
              <a:buFontTx/>
              <a:buNone/>
              <a:tabLst/>
              <a:defRPr sz="1200">
                <a:solidFill>
                  <a:schemeClr val="bg1"/>
                </a:solidFill>
              </a:defRPr>
            </a:lvl3pPr>
            <a:lvl4pPr marL="741141" indent="0">
              <a:buClr>
                <a:schemeClr val="bg1"/>
              </a:buClr>
              <a:buFontTx/>
              <a:buNone/>
              <a:defRPr sz="1200">
                <a:solidFill>
                  <a:schemeClr val="bg1"/>
                </a:solidFill>
              </a:defRPr>
            </a:lvl4pPr>
            <a:lvl5pPr marL="1042674" indent="0">
              <a:buClr>
                <a:schemeClr val="bg1"/>
              </a:buClr>
              <a:buFontTx/>
              <a:buNone/>
              <a:defRPr sz="12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endParaRPr lang="en-US"/>
          </a:p>
        </p:txBody>
      </p:sp>
      <p:sp>
        <p:nvSpPr>
          <p:cNvPr id="12" name="Title 1">
            <a:extLst>
              <a:ext uri="{FF2B5EF4-FFF2-40B4-BE49-F238E27FC236}">
                <a16:creationId xmlns:a16="http://schemas.microsoft.com/office/drawing/2014/main" id="{52A8F524-1179-224E-90D9-77F1DCA05330}"/>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chemeClr val="bg1"/>
                </a:solidFill>
                <a:latin typeface="Arial" panose="020B0604020202020204" pitchFamily="34" charset="0"/>
              </a:defRPr>
            </a:lvl1pPr>
          </a:lstStyle>
          <a:p>
            <a:r>
              <a:rPr lang="en-US"/>
              <a:t>Add heading here</a:t>
            </a:r>
          </a:p>
        </p:txBody>
      </p:sp>
      <p:sp>
        <p:nvSpPr>
          <p:cNvPr id="13" name="Text Placeholder 57">
            <a:extLst>
              <a:ext uri="{FF2B5EF4-FFF2-40B4-BE49-F238E27FC236}">
                <a16:creationId xmlns:a16="http://schemas.microsoft.com/office/drawing/2014/main" id="{4936D868-3A8B-0840-B613-86803129AE4C}"/>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39273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irdGreen">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8882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3" name="Rectangle 12"/>
          <p:cNvSpPr/>
          <p:nvPr userDrawn="1"/>
        </p:nvSpPr>
        <p:spPr>
          <a:xfrm>
            <a:off x="4" y="0"/>
            <a:ext cx="458589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Title 1"/>
          <p:cNvSpPr>
            <a:spLocks noGrp="1"/>
          </p:cNvSpPr>
          <p:nvPr>
            <p:ph type="title" hasCustomPrompt="1"/>
          </p:nvPr>
        </p:nvSpPr>
        <p:spPr>
          <a:xfrm>
            <a:off x="487559" y="548643"/>
            <a:ext cx="4086273" cy="369332"/>
          </a:xfrm>
        </p:spPr>
        <p:txBody>
          <a:bodyPr rIns="0">
            <a:spAutoFit/>
          </a:bodyPr>
          <a:lstStyle>
            <a:lvl1pPr>
              <a:defRPr>
                <a:solidFill>
                  <a:schemeClr val="bg1"/>
                </a:solidFill>
              </a:defRPr>
            </a:lvl1pPr>
          </a:lstStyle>
          <a:p>
            <a:r>
              <a:rPr lang="en-US" dirty="0"/>
              <a:t>Click to add title</a:t>
            </a:r>
          </a:p>
        </p:txBody>
      </p:sp>
      <p:sp>
        <p:nvSpPr>
          <p:cNvPr id="17" name="TextBox 16"/>
          <p:cNvSpPr txBox="1"/>
          <p:nvPr userDrawn="1"/>
        </p:nvSpPr>
        <p:spPr>
          <a:xfrm>
            <a:off x="10218614"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tx1"/>
                </a:solidFill>
                <a:cs typeface="Arial"/>
              </a:rPr>
              <a:t>© IBM Corporation </a:t>
            </a:r>
          </a:p>
        </p:txBody>
      </p:sp>
      <p:sp>
        <p:nvSpPr>
          <p:cNvPr id="19" name="TextBox 18"/>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20" name="Group 19"/>
          <p:cNvGrpSpPr/>
          <p:nvPr userDrawn="1"/>
        </p:nvGrpSpPr>
        <p:grpSpPr>
          <a:xfrm>
            <a:off x="487450" y="268819"/>
            <a:ext cx="506711" cy="172508"/>
            <a:chOff x="360699" y="268817"/>
            <a:chExt cx="506711" cy="172508"/>
          </a:xfrm>
          <a:solidFill>
            <a:schemeClr val="bg1"/>
          </a:solidFill>
        </p:grpSpPr>
        <p:sp>
          <p:nvSpPr>
            <p:cNvPr id="21" name="Rectangle 20"/>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2" name="Rectangle 21"/>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866031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 4 Columns + Icons Clou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870B24-0DC1-6F49-BBFC-0E81923751D2}"/>
              </a:ext>
            </a:extLst>
          </p:cNvPr>
          <p:cNvSpPr/>
          <p:nvPr userDrawn="1"/>
        </p:nvSpPr>
        <p:spPr>
          <a:xfrm>
            <a:off x="6092025" y="0"/>
            <a:ext cx="3049594"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4" name="Rectangle 3">
            <a:extLst>
              <a:ext uri="{FF2B5EF4-FFF2-40B4-BE49-F238E27FC236}">
                <a16:creationId xmlns:a16="http://schemas.microsoft.com/office/drawing/2014/main" id="{F7812CDE-A829-4449-AB06-658316745F6A}"/>
              </a:ext>
            </a:extLst>
          </p:cNvPr>
          <p:cNvSpPr/>
          <p:nvPr userDrawn="1"/>
        </p:nvSpPr>
        <p:spPr>
          <a:xfrm>
            <a:off x="1" y="0"/>
            <a:ext cx="3049594"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27" name="Picture 26" descr="Logo&#10;&#10;Description automatically generated">
            <a:extLst>
              <a:ext uri="{FF2B5EF4-FFF2-40B4-BE49-F238E27FC236}">
                <a16:creationId xmlns:a16="http://schemas.microsoft.com/office/drawing/2014/main" id="{ACF0EF1D-ADB1-8E48-BEB8-A33EEC5951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7" name="Slide Number Placeholder 5">
            <a:extLst>
              <a:ext uri="{FF2B5EF4-FFF2-40B4-BE49-F238E27FC236}">
                <a16:creationId xmlns:a16="http://schemas.microsoft.com/office/drawing/2014/main" id="{4E6E9ED7-CE8B-DA48-86F3-1D34203D466D}"/>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6" name="Picture Placeholder 7">
            <a:extLst>
              <a:ext uri="{FF2B5EF4-FFF2-40B4-BE49-F238E27FC236}">
                <a16:creationId xmlns:a16="http://schemas.microsoft.com/office/drawing/2014/main" id="{48B0F41E-B8A6-554F-9791-EFEE29A1B57F}"/>
              </a:ext>
            </a:extLst>
          </p:cNvPr>
          <p:cNvSpPr>
            <a:spLocks noGrp="1"/>
          </p:cNvSpPr>
          <p:nvPr>
            <p:ph type="pic" sz="quarter" idx="51" hasCustomPrompt="1"/>
          </p:nvPr>
        </p:nvSpPr>
        <p:spPr>
          <a:xfrm>
            <a:off x="228541" y="1383490"/>
            <a:ext cx="1872144"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18" name="Picture Placeholder 7">
            <a:extLst>
              <a:ext uri="{FF2B5EF4-FFF2-40B4-BE49-F238E27FC236}">
                <a16:creationId xmlns:a16="http://schemas.microsoft.com/office/drawing/2014/main" id="{2C0D7F61-83A3-9A4C-B808-82ECDF5F6234}"/>
              </a:ext>
            </a:extLst>
          </p:cNvPr>
          <p:cNvSpPr>
            <a:spLocks noGrp="1"/>
          </p:cNvSpPr>
          <p:nvPr>
            <p:ph type="pic" sz="quarter" idx="52" hasCustomPrompt="1"/>
          </p:nvPr>
        </p:nvSpPr>
        <p:spPr>
          <a:xfrm>
            <a:off x="3275747" y="1383490"/>
            <a:ext cx="1872144"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0" name="Picture Placeholder 7">
            <a:extLst>
              <a:ext uri="{FF2B5EF4-FFF2-40B4-BE49-F238E27FC236}">
                <a16:creationId xmlns:a16="http://schemas.microsoft.com/office/drawing/2014/main" id="{68797393-7089-8246-8E6B-9C691D9E8144}"/>
              </a:ext>
            </a:extLst>
          </p:cNvPr>
          <p:cNvSpPr>
            <a:spLocks noGrp="1"/>
          </p:cNvSpPr>
          <p:nvPr>
            <p:ph type="pic" sz="quarter" idx="53" hasCustomPrompt="1"/>
          </p:nvPr>
        </p:nvSpPr>
        <p:spPr>
          <a:xfrm>
            <a:off x="6322953" y="1376453"/>
            <a:ext cx="1872144" cy="1715269"/>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1" name="Picture Placeholder 7">
            <a:extLst>
              <a:ext uri="{FF2B5EF4-FFF2-40B4-BE49-F238E27FC236}">
                <a16:creationId xmlns:a16="http://schemas.microsoft.com/office/drawing/2014/main" id="{BDBF6EDA-CB83-144B-84E9-B6DA6CFBDBF6}"/>
              </a:ext>
            </a:extLst>
          </p:cNvPr>
          <p:cNvSpPr>
            <a:spLocks noGrp="1"/>
          </p:cNvSpPr>
          <p:nvPr>
            <p:ph type="pic" sz="quarter" idx="54" hasCustomPrompt="1"/>
          </p:nvPr>
        </p:nvSpPr>
        <p:spPr>
          <a:xfrm>
            <a:off x="9378593" y="1383490"/>
            <a:ext cx="1871559"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2" name="Text Placeholder 2">
            <a:extLst>
              <a:ext uri="{FF2B5EF4-FFF2-40B4-BE49-F238E27FC236}">
                <a16:creationId xmlns:a16="http://schemas.microsoft.com/office/drawing/2014/main" id="{A6A01146-6CEE-454C-86E0-79564E0A450C}"/>
              </a:ext>
            </a:extLst>
          </p:cNvPr>
          <p:cNvSpPr>
            <a:spLocks noGrp="1"/>
          </p:cNvSpPr>
          <p:nvPr>
            <p:ph type="body" sz="quarter" idx="55" hasCustomPrompt="1"/>
          </p:nvPr>
        </p:nvSpPr>
        <p:spPr>
          <a:xfrm>
            <a:off x="228541" y="3282551"/>
            <a:ext cx="2590125" cy="138650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08BA9884-E94D-354D-AF51-8C4AC3E5E452}"/>
              </a:ext>
            </a:extLst>
          </p:cNvPr>
          <p:cNvSpPr>
            <a:spLocks noGrp="1"/>
          </p:cNvSpPr>
          <p:nvPr>
            <p:ph type="body" sz="quarter" idx="56" hasCustomPrompt="1"/>
          </p:nvPr>
        </p:nvSpPr>
        <p:spPr>
          <a:xfrm>
            <a:off x="3286534" y="3282551"/>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087E36DB-49F0-CE41-A792-DC6FC1181DD0}"/>
              </a:ext>
            </a:extLst>
          </p:cNvPr>
          <p:cNvSpPr>
            <a:spLocks noGrp="1"/>
          </p:cNvSpPr>
          <p:nvPr>
            <p:ph type="body" sz="quarter" idx="57" hasCustomPrompt="1"/>
          </p:nvPr>
        </p:nvSpPr>
        <p:spPr>
          <a:xfrm>
            <a:off x="6328347" y="3282551"/>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8C04423A-19C1-994E-A97A-17205ACBAEBA}"/>
              </a:ext>
            </a:extLst>
          </p:cNvPr>
          <p:cNvSpPr>
            <a:spLocks noGrp="1"/>
          </p:cNvSpPr>
          <p:nvPr>
            <p:ph type="body" sz="quarter" idx="58" hasCustomPrompt="1"/>
          </p:nvPr>
        </p:nvSpPr>
        <p:spPr>
          <a:xfrm>
            <a:off x="9378592" y="3282551"/>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6" name="Title 1">
            <a:extLst>
              <a:ext uri="{FF2B5EF4-FFF2-40B4-BE49-F238E27FC236}">
                <a16:creationId xmlns:a16="http://schemas.microsoft.com/office/drawing/2014/main" id="{326EE724-DD9B-7144-94D5-7E886DAED927}"/>
              </a:ext>
            </a:extLst>
          </p:cNvPr>
          <p:cNvSpPr>
            <a:spLocks noGrp="1"/>
          </p:cNvSpPr>
          <p:nvPr>
            <p:ph type="title" hasCustomPrompt="1"/>
          </p:nvPr>
        </p:nvSpPr>
        <p:spPr>
          <a:xfrm>
            <a:off x="228541" y="266131"/>
            <a:ext cx="2589985"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8" name="Text Placeholder 57">
            <a:extLst>
              <a:ext uri="{FF2B5EF4-FFF2-40B4-BE49-F238E27FC236}">
                <a16:creationId xmlns:a16="http://schemas.microsoft.com/office/drawing/2014/main" id="{4776ECB2-72B7-394A-90F3-A3D045E0F487}"/>
              </a:ext>
            </a:extLst>
          </p:cNvPr>
          <p:cNvSpPr>
            <a:spLocks noGrp="1"/>
          </p:cNvSpPr>
          <p:nvPr>
            <p:ph type="body" sz="quarter" idx="27" hasCustomPrompt="1"/>
          </p:nvPr>
        </p:nvSpPr>
        <p:spPr>
          <a:xfrm>
            <a:off x="228541" y="706000"/>
            <a:ext cx="2590125"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5712601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w 4 Columns + Icons Blu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870B24-0DC1-6F49-BBFC-0E81923751D2}"/>
              </a:ext>
            </a:extLst>
          </p:cNvPr>
          <p:cNvSpPr/>
          <p:nvPr userDrawn="1"/>
        </p:nvSpPr>
        <p:spPr>
          <a:xfrm>
            <a:off x="6092024" y="0"/>
            <a:ext cx="3047206"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4" name="Rectangle 3">
            <a:extLst>
              <a:ext uri="{FF2B5EF4-FFF2-40B4-BE49-F238E27FC236}">
                <a16:creationId xmlns:a16="http://schemas.microsoft.com/office/drawing/2014/main" id="{F7812CDE-A829-4449-AB06-658316745F6A}"/>
              </a:ext>
            </a:extLst>
          </p:cNvPr>
          <p:cNvSpPr/>
          <p:nvPr userDrawn="1"/>
        </p:nvSpPr>
        <p:spPr>
          <a:xfrm>
            <a:off x="0" y="0"/>
            <a:ext cx="3047206"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18" name="Picture 17" descr="Logo&#10;&#10;Description automatically generated">
            <a:extLst>
              <a:ext uri="{FF2B5EF4-FFF2-40B4-BE49-F238E27FC236}">
                <a16:creationId xmlns:a16="http://schemas.microsoft.com/office/drawing/2014/main" id="{2F119EDA-9392-0544-ACC8-3C3BAB3C83C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0" name="Slide Number Placeholder 5">
            <a:extLst>
              <a:ext uri="{FF2B5EF4-FFF2-40B4-BE49-F238E27FC236}">
                <a16:creationId xmlns:a16="http://schemas.microsoft.com/office/drawing/2014/main" id="{95A5C78B-D28F-5D41-8FEE-ECEB00452A55}"/>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6" name="Picture Placeholder 7">
            <a:extLst>
              <a:ext uri="{FF2B5EF4-FFF2-40B4-BE49-F238E27FC236}">
                <a16:creationId xmlns:a16="http://schemas.microsoft.com/office/drawing/2014/main" id="{D60CA6E6-84FB-6643-BC76-20A237C4F8F2}"/>
              </a:ext>
            </a:extLst>
          </p:cNvPr>
          <p:cNvSpPr>
            <a:spLocks noGrp="1"/>
          </p:cNvSpPr>
          <p:nvPr>
            <p:ph type="pic" sz="quarter" idx="51" hasCustomPrompt="1"/>
          </p:nvPr>
        </p:nvSpPr>
        <p:spPr>
          <a:xfrm>
            <a:off x="228541" y="1383490"/>
            <a:ext cx="1872144"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17" name="Picture Placeholder 7">
            <a:extLst>
              <a:ext uri="{FF2B5EF4-FFF2-40B4-BE49-F238E27FC236}">
                <a16:creationId xmlns:a16="http://schemas.microsoft.com/office/drawing/2014/main" id="{0EA26AC7-C45B-D541-8E8F-F6722F41AA08}"/>
              </a:ext>
            </a:extLst>
          </p:cNvPr>
          <p:cNvSpPr>
            <a:spLocks noGrp="1"/>
          </p:cNvSpPr>
          <p:nvPr>
            <p:ph type="pic" sz="quarter" idx="52" hasCustomPrompt="1"/>
          </p:nvPr>
        </p:nvSpPr>
        <p:spPr>
          <a:xfrm>
            <a:off x="3275747" y="1383490"/>
            <a:ext cx="1872144"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1" name="Picture Placeholder 7">
            <a:extLst>
              <a:ext uri="{FF2B5EF4-FFF2-40B4-BE49-F238E27FC236}">
                <a16:creationId xmlns:a16="http://schemas.microsoft.com/office/drawing/2014/main" id="{EACA9AD8-DA1F-CD40-95AC-30936B95AD54}"/>
              </a:ext>
            </a:extLst>
          </p:cNvPr>
          <p:cNvSpPr>
            <a:spLocks noGrp="1"/>
          </p:cNvSpPr>
          <p:nvPr>
            <p:ph type="pic" sz="quarter" idx="53" hasCustomPrompt="1"/>
          </p:nvPr>
        </p:nvSpPr>
        <p:spPr>
          <a:xfrm>
            <a:off x="6322953" y="1376453"/>
            <a:ext cx="1872144" cy="1715269"/>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2" name="Picture Placeholder 7">
            <a:extLst>
              <a:ext uri="{FF2B5EF4-FFF2-40B4-BE49-F238E27FC236}">
                <a16:creationId xmlns:a16="http://schemas.microsoft.com/office/drawing/2014/main" id="{FBA8EA8C-4BA3-1641-9DD4-AADDC9D99DD4}"/>
              </a:ext>
            </a:extLst>
          </p:cNvPr>
          <p:cNvSpPr>
            <a:spLocks noGrp="1"/>
          </p:cNvSpPr>
          <p:nvPr>
            <p:ph type="pic" sz="quarter" idx="54" hasCustomPrompt="1"/>
          </p:nvPr>
        </p:nvSpPr>
        <p:spPr>
          <a:xfrm>
            <a:off x="9378593" y="1383490"/>
            <a:ext cx="1871559" cy="17082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3" name="Text Placeholder 2">
            <a:extLst>
              <a:ext uri="{FF2B5EF4-FFF2-40B4-BE49-F238E27FC236}">
                <a16:creationId xmlns:a16="http://schemas.microsoft.com/office/drawing/2014/main" id="{E0408929-52C7-3A4F-A7D8-C969FFCC54E6}"/>
              </a:ext>
            </a:extLst>
          </p:cNvPr>
          <p:cNvSpPr>
            <a:spLocks noGrp="1"/>
          </p:cNvSpPr>
          <p:nvPr>
            <p:ph type="body" sz="quarter" idx="55" hasCustomPrompt="1"/>
          </p:nvPr>
        </p:nvSpPr>
        <p:spPr>
          <a:xfrm>
            <a:off x="228541" y="3282551"/>
            <a:ext cx="2590125" cy="138650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F3FF34B1-D8B9-2649-B89B-1E35DA031110}"/>
              </a:ext>
            </a:extLst>
          </p:cNvPr>
          <p:cNvSpPr>
            <a:spLocks noGrp="1"/>
          </p:cNvSpPr>
          <p:nvPr>
            <p:ph type="body" sz="quarter" idx="56" hasCustomPrompt="1"/>
          </p:nvPr>
        </p:nvSpPr>
        <p:spPr>
          <a:xfrm>
            <a:off x="3286534" y="3282551"/>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CD18D56A-98DE-A442-AF5F-F8D8BD82363E}"/>
              </a:ext>
            </a:extLst>
          </p:cNvPr>
          <p:cNvSpPr>
            <a:spLocks noGrp="1"/>
          </p:cNvSpPr>
          <p:nvPr>
            <p:ph type="body" sz="quarter" idx="57" hasCustomPrompt="1"/>
          </p:nvPr>
        </p:nvSpPr>
        <p:spPr>
          <a:xfrm>
            <a:off x="6328347" y="3282551"/>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6" name="Text Placeholder 2">
            <a:extLst>
              <a:ext uri="{FF2B5EF4-FFF2-40B4-BE49-F238E27FC236}">
                <a16:creationId xmlns:a16="http://schemas.microsoft.com/office/drawing/2014/main" id="{ED6D6472-4935-D74E-BFD2-3AD634DFE6F6}"/>
              </a:ext>
            </a:extLst>
          </p:cNvPr>
          <p:cNvSpPr>
            <a:spLocks noGrp="1"/>
          </p:cNvSpPr>
          <p:nvPr>
            <p:ph type="body" sz="quarter" idx="58" hasCustomPrompt="1"/>
          </p:nvPr>
        </p:nvSpPr>
        <p:spPr>
          <a:xfrm>
            <a:off x="9378592" y="3282551"/>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3" name="Title 1">
            <a:extLst>
              <a:ext uri="{FF2B5EF4-FFF2-40B4-BE49-F238E27FC236}">
                <a16:creationId xmlns:a16="http://schemas.microsoft.com/office/drawing/2014/main" id="{1EC1CC6D-93FE-9847-A07C-4B3A9E15C9B1}"/>
              </a:ext>
            </a:extLst>
          </p:cNvPr>
          <p:cNvSpPr>
            <a:spLocks noGrp="1"/>
          </p:cNvSpPr>
          <p:nvPr>
            <p:ph type="title" hasCustomPrompt="1"/>
          </p:nvPr>
        </p:nvSpPr>
        <p:spPr>
          <a:xfrm>
            <a:off x="228541" y="266131"/>
            <a:ext cx="2589985"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34" name="Text Placeholder 57">
            <a:extLst>
              <a:ext uri="{FF2B5EF4-FFF2-40B4-BE49-F238E27FC236}">
                <a16:creationId xmlns:a16="http://schemas.microsoft.com/office/drawing/2014/main" id="{606FCFED-5967-4241-AA10-4B60677C4BF1}"/>
              </a:ext>
            </a:extLst>
          </p:cNvPr>
          <p:cNvSpPr>
            <a:spLocks noGrp="1"/>
          </p:cNvSpPr>
          <p:nvPr>
            <p:ph type="body" sz="quarter" idx="27" hasCustomPrompt="1"/>
          </p:nvPr>
        </p:nvSpPr>
        <p:spPr>
          <a:xfrm>
            <a:off x="228541" y="706000"/>
            <a:ext cx="2590125"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4718326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w Large Chart">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C9DFC84E-FA9E-F842-B8A0-3F47FB47FC4C}"/>
              </a:ext>
            </a:extLst>
          </p:cNvPr>
          <p:cNvSpPr>
            <a:spLocks noGrp="1"/>
          </p:cNvSpPr>
          <p:nvPr>
            <p:ph type="chart" sz="quarter" idx="27" hasCustomPrompt="1"/>
          </p:nvPr>
        </p:nvSpPr>
        <p:spPr>
          <a:xfrm>
            <a:off x="6094413" y="495300"/>
            <a:ext cx="5865872" cy="5905499"/>
          </a:xfrm>
          <a:prstGeom prst="rect">
            <a:avLst/>
          </a:prstGeom>
        </p:spPr>
        <p:txBody>
          <a:bodyPr anchor="ctr">
            <a:noAutofit/>
          </a:bodyPr>
          <a:lstStyle>
            <a:lvl1pPr marL="0" indent="0" algn="ctr">
              <a:buNone/>
              <a:defRPr b="0" i="0">
                <a:latin typeface="Arial" panose="020B0604020202020204" pitchFamily="34" charset="0"/>
              </a:defRPr>
            </a:lvl1pPr>
          </a:lstStyle>
          <a:p>
            <a:r>
              <a:rPr lang="en-US"/>
              <a:t>CLICK ICON TO ADD PIE CHART</a:t>
            </a:r>
          </a:p>
        </p:txBody>
      </p:sp>
      <p:sp>
        <p:nvSpPr>
          <p:cNvPr id="19" name="Text Placeholder 4">
            <a:extLst>
              <a:ext uri="{FF2B5EF4-FFF2-40B4-BE49-F238E27FC236}">
                <a16:creationId xmlns:a16="http://schemas.microsoft.com/office/drawing/2014/main" id="{E9CCAB3E-BAC6-1241-B951-C30FC038FA97}"/>
              </a:ext>
            </a:extLst>
          </p:cNvPr>
          <p:cNvSpPr>
            <a:spLocks noGrp="1"/>
          </p:cNvSpPr>
          <p:nvPr>
            <p:ph type="body" sz="quarter" idx="16" hasCustomPrompt="1"/>
          </p:nvPr>
        </p:nvSpPr>
        <p:spPr>
          <a:xfrm>
            <a:off x="228540" y="1323632"/>
            <a:ext cx="4342033" cy="2105367"/>
          </a:xfrm>
          <a:prstGeom prst="rect">
            <a:avLst/>
          </a:prstGeom>
        </p:spPr>
        <p:txBody>
          <a:bodyPr lIns="0" tIns="0" rIns="0" bIns="0">
            <a:noAutofit/>
          </a:bodyPr>
          <a:lstStyle>
            <a:lvl1pPr marL="0" indent="0">
              <a:buNone/>
              <a:defRPr sz="3199" b="0" i="0">
                <a:solidFill>
                  <a:srgbClr val="3D3C3C"/>
                </a:solidFill>
                <a:latin typeface="Arial" panose="020B0604020202020204" pitchFamily="34" charset="0"/>
              </a:defRPr>
            </a:lvl1pPr>
          </a:lstStyle>
          <a:p>
            <a:pPr lvl="0"/>
            <a:r>
              <a:rPr lang="en-US"/>
              <a:t>Add body text here–Lorem ipsum dolor sit </a:t>
            </a:r>
            <a:r>
              <a:rPr lang="en-US" err="1"/>
              <a:t>amet</a:t>
            </a:r>
            <a:endParaRPr lang="en-US"/>
          </a:p>
        </p:txBody>
      </p:sp>
      <p:pic>
        <p:nvPicPr>
          <p:cNvPr id="11" name="Picture 10" descr="Logo&#10;&#10;Description automatically generated">
            <a:extLst>
              <a:ext uri="{FF2B5EF4-FFF2-40B4-BE49-F238E27FC236}">
                <a16:creationId xmlns:a16="http://schemas.microsoft.com/office/drawing/2014/main" id="{182A9DD2-DB6A-814F-B033-4A4301ED42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2" name="Slide Number Placeholder 5">
            <a:extLst>
              <a:ext uri="{FF2B5EF4-FFF2-40B4-BE49-F238E27FC236}">
                <a16:creationId xmlns:a16="http://schemas.microsoft.com/office/drawing/2014/main" id="{4E159D05-25FE-E542-9360-CAC0772D3A7E}"/>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8" name="Title 1">
            <a:extLst>
              <a:ext uri="{FF2B5EF4-FFF2-40B4-BE49-F238E27FC236}">
                <a16:creationId xmlns:a16="http://schemas.microsoft.com/office/drawing/2014/main" id="{DFC67BF9-7084-0146-920C-6064315E9B8A}"/>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6EB760FC-86AF-D54F-81D2-DED7BEFE8365}"/>
              </a:ext>
            </a:extLst>
          </p:cNvPr>
          <p:cNvSpPr>
            <a:spLocks noGrp="1"/>
          </p:cNvSpPr>
          <p:nvPr>
            <p:ph type="body" sz="quarter" idx="28"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4090091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 4 Columns + Charts">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C27F7F1D-5819-234C-BE8D-F846B9D0BFDC}"/>
              </a:ext>
            </a:extLst>
          </p:cNvPr>
          <p:cNvSpPr>
            <a:spLocks noGrp="1"/>
          </p:cNvSpPr>
          <p:nvPr>
            <p:ph type="chart" sz="quarter" idx="29" hasCustomPrompt="1"/>
          </p:nvPr>
        </p:nvSpPr>
        <p:spPr>
          <a:xfrm>
            <a:off x="228540" y="1711522"/>
            <a:ext cx="2594659" cy="2294033"/>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CHART HERE</a:t>
            </a:r>
          </a:p>
        </p:txBody>
      </p:sp>
      <p:sp>
        <p:nvSpPr>
          <p:cNvPr id="14" name="Chart Placeholder 6">
            <a:extLst>
              <a:ext uri="{FF2B5EF4-FFF2-40B4-BE49-F238E27FC236}">
                <a16:creationId xmlns:a16="http://schemas.microsoft.com/office/drawing/2014/main" id="{22C00934-DE81-9D4F-B3D1-D3A5B7ADC6E9}"/>
              </a:ext>
            </a:extLst>
          </p:cNvPr>
          <p:cNvSpPr>
            <a:spLocks noGrp="1"/>
          </p:cNvSpPr>
          <p:nvPr>
            <p:ph type="chart" sz="quarter" idx="31" hasCustomPrompt="1"/>
          </p:nvPr>
        </p:nvSpPr>
        <p:spPr>
          <a:xfrm>
            <a:off x="3284137" y="1711522"/>
            <a:ext cx="2588810" cy="2294036"/>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r>
              <a:rPr lang="en-US"/>
              <a:t>ADD CHART HERE</a:t>
            </a:r>
          </a:p>
        </p:txBody>
      </p:sp>
      <p:sp>
        <p:nvSpPr>
          <p:cNvPr id="16" name="Chart Placeholder 6">
            <a:extLst>
              <a:ext uri="{FF2B5EF4-FFF2-40B4-BE49-F238E27FC236}">
                <a16:creationId xmlns:a16="http://schemas.microsoft.com/office/drawing/2014/main" id="{12EF8ABA-27C6-994A-A725-2D1F1E3C8DE4}"/>
              </a:ext>
            </a:extLst>
          </p:cNvPr>
          <p:cNvSpPr>
            <a:spLocks noGrp="1"/>
          </p:cNvSpPr>
          <p:nvPr>
            <p:ph type="chart" sz="quarter" idx="33" hasCustomPrompt="1"/>
          </p:nvPr>
        </p:nvSpPr>
        <p:spPr>
          <a:xfrm>
            <a:off x="6328533" y="1714501"/>
            <a:ext cx="2590173" cy="2291737"/>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r>
              <a:rPr lang="en-US"/>
              <a:t>ADD CHART HERE</a:t>
            </a:r>
          </a:p>
        </p:txBody>
      </p:sp>
      <p:sp>
        <p:nvSpPr>
          <p:cNvPr id="18" name="Chart Placeholder 6">
            <a:extLst>
              <a:ext uri="{FF2B5EF4-FFF2-40B4-BE49-F238E27FC236}">
                <a16:creationId xmlns:a16="http://schemas.microsoft.com/office/drawing/2014/main" id="{8439C5E2-126A-564E-A99D-172D1FA225D3}"/>
              </a:ext>
            </a:extLst>
          </p:cNvPr>
          <p:cNvSpPr>
            <a:spLocks noGrp="1"/>
          </p:cNvSpPr>
          <p:nvPr>
            <p:ph type="chart" sz="quarter" idx="35" hasCustomPrompt="1"/>
          </p:nvPr>
        </p:nvSpPr>
        <p:spPr>
          <a:xfrm>
            <a:off x="9379447" y="1711296"/>
            <a:ext cx="2594389" cy="2291738"/>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r>
              <a:rPr lang="en-US"/>
              <a:t>ADD CHART HERE</a:t>
            </a:r>
          </a:p>
        </p:txBody>
      </p:sp>
      <p:pic>
        <p:nvPicPr>
          <p:cNvPr id="19" name="Picture 18" descr="Logo&#10;&#10;Description automatically generated">
            <a:extLst>
              <a:ext uri="{FF2B5EF4-FFF2-40B4-BE49-F238E27FC236}">
                <a16:creationId xmlns:a16="http://schemas.microsoft.com/office/drawing/2014/main" id="{4BA91AE6-204A-BF4C-8B70-11BD3F742D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0" name="Slide Number Placeholder 5">
            <a:extLst>
              <a:ext uri="{FF2B5EF4-FFF2-40B4-BE49-F238E27FC236}">
                <a16:creationId xmlns:a16="http://schemas.microsoft.com/office/drawing/2014/main" id="{9FA3F480-FA67-2844-910B-8F8B94D6A16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6" name="Text Placeholder 2">
            <a:extLst>
              <a:ext uri="{FF2B5EF4-FFF2-40B4-BE49-F238E27FC236}">
                <a16:creationId xmlns:a16="http://schemas.microsoft.com/office/drawing/2014/main" id="{04F34E55-2528-0F47-9D93-3D0A7C381B92}"/>
              </a:ext>
            </a:extLst>
          </p:cNvPr>
          <p:cNvSpPr>
            <a:spLocks noGrp="1"/>
          </p:cNvSpPr>
          <p:nvPr>
            <p:ph type="body" sz="quarter" idx="48" hasCustomPrompt="1"/>
          </p:nvPr>
        </p:nvSpPr>
        <p:spPr>
          <a:xfrm>
            <a:off x="228541" y="4121927"/>
            <a:ext cx="2590125" cy="138650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7" name="Text Placeholder 2">
            <a:extLst>
              <a:ext uri="{FF2B5EF4-FFF2-40B4-BE49-F238E27FC236}">
                <a16:creationId xmlns:a16="http://schemas.microsoft.com/office/drawing/2014/main" id="{168B7E4F-0121-0F47-B328-04659EC7D47F}"/>
              </a:ext>
            </a:extLst>
          </p:cNvPr>
          <p:cNvSpPr>
            <a:spLocks noGrp="1"/>
          </p:cNvSpPr>
          <p:nvPr>
            <p:ph type="body" sz="quarter" idx="46" hasCustomPrompt="1"/>
          </p:nvPr>
        </p:nvSpPr>
        <p:spPr>
          <a:xfrm>
            <a:off x="3286534" y="4121927"/>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D12D380E-4278-7745-84E6-86D45BE79C45}"/>
              </a:ext>
            </a:extLst>
          </p:cNvPr>
          <p:cNvSpPr>
            <a:spLocks noGrp="1"/>
          </p:cNvSpPr>
          <p:nvPr>
            <p:ph type="body" sz="quarter" idx="49" hasCustomPrompt="1"/>
          </p:nvPr>
        </p:nvSpPr>
        <p:spPr>
          <a:xfrm>
            <a:off x="6328347" y="4121927"/>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2294AAB9-98B9-D34E-9669-E3C6FD13AEC5}"/>
              </a:ext>
            </a:extLst>
          </p:cNvPr>
          <p:cNvSpPr>
            <a:spLocks noGrp="1"/>
          </p:cNvSpPr>
          <p:nvPr>
            <p:ph type="body" sz="quarter" idx="50" hasCustomPrompt="1"/>
          </p:nvPr>
        </p:nvSpPr>
        <p:spPr>
          <a:xfrm>
            <a:off x="9378249" y="4121927"/>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009AC38E-7CD6-3D4B-A4D7-FEBCC126E160}"/>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7" name="Text Placeholder 57">
            <a:extLst>
              <a:ext uri="{FF2B5EF4-FFF2-40B4-BE49-F238E27FC236}">
                <a16:creationId xmlns:a16="http://schemas.microsoft.com/office/drawing/2014/main" id="{14BF57F8-8BFC-F74F-B978-FA106CAE8798}"/>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8673381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w Icons Collage + Image">
    <p:spTree>
      <p:nvGrpSpPr>
        <p:cNvPr id="1" name=""/>
        <p:cNvGrpSpPr/>
        <p:nvPr/>
      </p:nvGrpSpPr>
      <p:grpSpPr>
        <a:xfrm>
          <a:off x="0" y="0"/>
          <a:ext cx="0" cy="0"/>
          <a:chOff x="0" y="0"/>
          <a:chExt cx="0" cy="0"/>
        </a:xfrm>
      </p:grpSpPr>
      <p:sp>
        <p:nvSpPr>
          <p:cNvPr id="11" name="Picture Placeholder 17">
            <a:extLst>
              <a:ext uri="{FF2B5EF4-FFF2-40B4-BE49-F238E27FC236}">
                <a16:creationId xmlns:a16="http://schemas.microsoft.com/office/drawing/2014/main" id="{D533621A-3B50-3E49-95CE-6E76D524021E}"/>
              </a:ext>
            </a:extLst>
          </p:cNvPr>
          <p:cNvSpPr>
            <a:spLocks noGrp="1"/>
          </p:cNvSpPr>
          <p:nvPr>
            <p:ph type="pic" sz="quarter" idx="14"/>
          </p:nvPr>
        </p:nvSpPr>
        <p:spPr>
          <a:xfrm>
            <a:off x="9141620" y="1"/>
            <a:ext cx="3039116"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a:t>Click icon to add picture</a:t>
            </a:r>
          </a:p>
        </p:txBody>
      </p:sp>
      <p:sp>
        <p:nvSpPr>
          <p:cNvPr id="20" name="Picture Placeholder 7">
            <a:extLst>
              <a:ext uri="{FF2B5EF4-FFF2-40B4-BE49-F238E27FC236}">
                <a16:creationId xmlns:a16="http://schemas.microsoft.com/office/drawing/2014/main" id="{EAA83C25-A7D5-C44E-BC03-EABD420FC337}"/>
              </a:ext>
            </a:extLst>
          </p:cNvPr>
          <p:cNvSpPr>
            <a:spLocks noGrp="1"/>
          </p:cNvSpPr>
          <p:nvPr>
            <p:ph type="pic" sz="quarter" idx="33" hasCustomPrompt="1"/>
          </p:nvPr>
        </p:nvSpPr>
        <p:spPr>
          <a:xfrm>
            <a:off x="228543" y="1453572"/>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1" name="Picture Placeholder 7">
            <a:extLst>
              <a:ext uri="{FF2B5EF4-FFF2-40B4-BE49-F238E27FC236}">
                <a16:creationId xmlns:a16="http://schemas.microsoft.com/office/drawing/2014/main" id="{1C3320EC-C702-784B-966E-56589D005226}"/>
              </a:ext>
            </a:extLst>
          </p:cNvPr>
          <p:cNvSpPr>
            <a:spLocks noGrp="1"/>
          </p:cNvSpPr>
          <p:nvPr>
            <p:ph type="pic" sz="quarter" idx="34" hasCustomPrompt="1"/>
          </p:nvPr>
        </p:nvSpPr>
        <p:spPr>
          <a:xfrm>
            <a:off x="3275748" y="1488210"/>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2" name="Picture Placeholder 7">
            <a:extLst>
              <a:ext uri="{FF2B5EF4-FFF2-40B4-BE49-F238E27FC236}">
                <a16:creationId xmlns:a16="http://schemas.microsoft.com/office/drawing/2014/main" id="{4404D43E-76A6-4948-9A3B-149BCDDC8C7A}"/>
              </a:ext>
            </a:extLst>
          </p:cNvPr>
          <p:cNvSpPr>
            <a:spLocks noGrp="1"/>
          </p:cNvSpPr>
          <p:nvPr>
            <p:ph type="pic" sz="quarter" idx="35" hasCustomPrompt="1"/>
          </p:nvPr>
        </p:nvSpPr>
        <p:spPr>
          <a:xfrm>
            <a:off x="6322953" y="1485901"/>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3" name="Picture Placeholder 7">
            <a:extLst>
              <a:ext uri="{FF2B5EF4-FFF2-40B4-BE49-F238E27FC236}">
                <a16:creationId xmlns:a16="http://schemas.microsoft.com/office/drawing/2014/main" id="{72FB2A4E-1B5D-FF46-A012-D1DF01E24703}"/>
              </a:ext>
            </a:extLst>
          </p:cNvPr>
          <p:cNvSpPr>
            <a:spLocks noGrp="1"/>
          </p:cNvSpPr>
          <p:nvPr>
            <p:ph type="pic" sz="quarter" idx="36" hasCustomPrompt="1"/>
          </p:nvPr>
        </p:nvSpPr>
        <p:spPr>
          <a:xfrm>
            <a:off x="228543" y="3693062"/>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4" name="Picture Placeholder 7">
            <a:extLst>
              <a:ext uri="{FF2B5EF4-FFF2-40B4-BE49-F238E27FC236}">
                <a16:creationId xmlns:a16="http://schemas.microsoft.com/office/drawing/2014/main" id="{B0DC0B18-D14B-A540-91A5-DB1C9ED122B4}"/>
              </a:ext>
            </a:extLst>
          </p:cNvPr>
          <p:cNvSpPr>
            <a:spLocks noGrp="1"/>
          </p:cNvSpPr>
          <p:nvPr>
            <p:ph type="pic" sz="quarter" idx="37" hasCustomPrompt="1"/>
          </p:nvPr>
        </p:nvSpPr>
        <p:spPr>
          <a:xfrm>
            <a:off x="3275748" y="3727700"/>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6" name="Picture Placeholder 7">
            <a:extLst>
              <a:ext uri="{FF2B5EF4-FFF2-40B4-BE49-F238E27FC236}">
                <a16:creationId xmlns:a16="http://schemas.microsoft.com/office/drawing/2014/main" id="{CD67EB63-28F4-E040-9A84-8011CD7C8FE5}"/>
              </a:ext>
            </a:extLst>
          </p:cNvPr>
          <p:cNvSpPr>
            <a:spLocks noGrp="1"/>
          </p:cNvSpPr>
          <p:nvPr>
            <p:ph type="pic" sz="quarter" idx="39" hasCustomPrompt="1"/>
          </p:nvPr>
        </p:nvSpPr>
        <p:spPr>
          <a:xfrm>
            <a:off x="6322953" y="3725391"/>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30" name="Slide Number Placeholder 5">
            <a:extLst>
              <a:ext uri="{FF2B5EF4-FFF2-40B4-BE49-F238E27FC236}">
                <a16:creationId xmlns:a16="http://schemas.microsoft.com/office/drawing/2014/main" id="{1FBCF938-EB1F-E842-88D8-795586C115B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pic>
        <p:nvPicPr>
          <p:cNvPr id="33" name="Picture 32" descr="Logo&#10;&#10;Description automatically generated">
            <a:extLst>
              <a:ext uri="{FF2B5EF4-FFF2-40B4-BE49-F238E27FC236}">
                <a16:creationId xmlns:a16="http://schemas.microsoft.com/office/drawing/2014/main" id="{56085531-9FD4-A147-87FA-A9EBEBFBE6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38" name="Text Placeholder 2">
            <a:extLst>
              <a:ext uri="{FF2B5EF4-FFF2-40B4-BE49-F238E27FC236}">
                <a16:creationId xmlns:a16="http://schemas.microsoft.com/office/drawing/2014/main" id="{37F4BA20-7EA4-D548-8BDD-288F2CD56CA2}"/>
              </a:ext>
            </a:extLst>
          </p:cNvPr>
          <p:cNvSpPr>
            <a:spLocks noGrp="1"/>
          </p:cNvSpPr>
          <p:nvPr>
            <p:ph type="body" sz="quarter" idx="48" hasCustomPrompt="1"/>
          </p:nvPr>
        </p:nvSpPr>
        <p:spPr>
          <a:xfrm>
            <a:off x="228543" y="2298081"/>
            <a:ext cx="2590125" cy="869992"/>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49F3F735-7447-7F4C-9666-191D8DB32FD4}"/>
              </a:ext>
            </a:extLst>
          </p:cNvPr>
          <p:cNvSpPr>
            <a:spLocks noGrp="1"/>
          </p:cNvSpPr>
          <p:nvPr>
            <p:ph type="body" sz="quarter" idx="46" hasCustomPrompt="1"/>
          </p:nvPr>
        </p:nvSpPr>
        <p:spPr>
          <a:xfrm>
            <a:off x="3275748" y="2332718"/>
            <a:ext cx="259012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0" name="Text Placeholder 2">
            <a:extLst>
              <a:ext uri="{FF2B5EF4-FFF2-40B4-BE49-F238E27FC236}">
                <a16:creationId xmlns:a16="http://schemas.microsoft.com/office/drawing/2014/main" id="{909D859B-5629-A343-B124-724E2D222163}"/>
              </a:ext>
            </a:extLst>
          </p:cNvPr>
          <p:cNvSpPr>
            <a:spLocks noGrp="1"/>
          </p:cNvSpPr>
          <p:nvPr>
            <p:ph type="body" sz="quarter" idx="49" hasCustomPrompt="1"/>
          </p:nvPr>
        </p:nvSpPr>
        <p:spPr>
          <a:xfrm>
            <a:off x="6322953" y="2330409"/>
            <a:ext cx="2590125" cy="869992"/>
          </a:xfrm>
        </p:spPr>
        <p:txBody>
          <a:bodyPr/>
          <a:lstStyle>
            <a:lvl1pPr>
              <a:defRPr sz="1200">
                <a:solidFill>
                  <a:srgbClr val="3D3C3C"/>
                </a:solidFill>
              </a:defRPr>
            </a:lvl1pPr>
            <a:lvl2pPr>
              <a:defRPr sz="1200">
                <a:solidFill>
                  <a:srgbClr val="3D3C3C"/>
                </a:solidFill>
              </a:defRPr>
            </a:lvl2pPr>
            <a:lvl3pPr marL="698290" indent="-171399">
              <a:tabLst/>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F79B734D-A981-F249-B5AD-DD37EA9B21F9}"/>
              </a:ext>
            </a:extLst>
          </p:cNvPr>
          <p:cNvSpPr>
            <a:spLocks noGrp="1"/>
          </p:cNvSpPr>
          <p:nvPr>
            <p:ph type="body" sz="quarter" idx="52" hasCustomPrompt="1"/>
          </p:nvPr>
        </p:nvSpPr>
        <p:spPr>
          <a:xfrm>
            <a:off x="228543" y="4533506"/>
            <a:ext cx="259012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3" name="Text Placeholder 2">
            <a:extLst>
              <a:ext uri="{FF2B5EF4-FFF2-40B4-BE49-F238E27FC236}">
                <a16:creationId xmlns:a16="http://schemas.microsoft.com/office/drawing/2014/main" id="{E519CFCA-B445-8D46-AEAE-3AF6051D7297}"/>
              </a:ext>
            </a:extLst>
          </p:cNvPr>
          <p:cNvSpPr>
            <a:spLocks noGrp="1"/>
          </p:cNvSpPr>
          <p:nvPr>
            <p:ph type="body" sz="quarter" idx="53" hasCustomPrompt="1"/>
          </p:nvPr>
        </p:nvSpPr>
        <p:spPr>
          <a:xfrm>
            <a:off x="3275748" y="4568143"/>
            <a:ext cx="259012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F60FF828-F1B0-E946-9A7C-82E0A6FCCE44}"/>
              </a:ext>
            </a:extLst>
          </p:cNvPr>
          <p:cNvSpPr>
            <a:spLocks noGrp="1"/>
          </p:cNvSpPr>
          <p:nvPr>
            <p:ph type="body" sz="quarter" idx="54" hasCustomPrompt="1"/>
          </p:nvPr>
        </p:nvSpPr>
        <p:spPr>
          <a:xfrm>
            <a:off x="6322953" y="4565834"/>
            <a:ext cx="259012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9" name="Title 1">
            <a:extLst>
              <a:ext uri="{FF2B5EF4-FFF2-40B4-BE49-F238E27FC236}">
                <a16:creationId xmlns:a16="http://schemas.microsoft.com/office/drawing/2014/main" id="{6965A595-9B4D-5448-B738-E8FE5F9BAB3A}"/>
              </a:ext>
            </a:extLst>
          </p:cNvPr>
          <p:cNvSpPr>
            <a:spLocks noGrp="1"/>
          </p:cNvSpPr>
          <p:nvPr>
            <p:ph type="title" hasCustomPrompt="1"/>
          </p:nvPr>
        </p:nvSpPr>
        <p:spPr>
          <a:xfrm>
            <a:off x="228540" y="266131"/>
            <a:ext cx="8684539"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5" name="Text Placeholder 57">
            <a:extLst>
              <a:ext uri="{FF2B5EF4-FFF2-40B4-BE49-F238E27FC236}">
                <a16:creationId xmlns:a16="http://schemas.microsoft.com/office/drawing/2014/main" id="{591327F1-1C43-E84B-AD52-F47C67C44B5D}"/>
              </a:ext>
            </a:extLst>
          </p:cNvPr>
          <p:cNvSpPr>
            <a:spLocks noGrp="1"/>
          </p:cNvSpPr>
          <p:nvPr>
            <p:ph type="body" sz="quarter" idx="27" hasCustomPrompt="1"/>
          </p:nvPr>
        </p:nvSpPr>
        <p:spPr>
          <a:xfrm>
            <a:off x="228541" y="706000"/>
            <a:ext cx="868500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64898360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w 3 Rows + Number Icons Cloud">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37381A-FB30-D746-B9AF-A57A9F25DEA9}"/>
              </a:ext>
            </a:extLst>
          </p:cNvPr>
          <p:cNvSpPr>
            <a:spLocks noGrp="1"/>
          </p:cNvSpPr>
          <p:nvPr>
            <p:ph type="pic" sz="quarter" idx="59" hasCustomPrompt="1"/>
          </p:nvPr>
        </p:nvSpPr>
        <p:spPr>
          <a:xfrm>
            <a:off x="6094412" y="0"/>
            <a:ext cx="6094413" cy="6853238"/>
          </a:xfrm>
        </p:spPr>
        <p:txBody>
          <a:bodyPr anchor="ctr"/>
          <a:lstStyle>
            <a:lvl1pPr marL="0" indent="0" algn="ctr">
              <a:buNone/>
              <a:defRPr/>
            </a:lvl1pPr>
          </a:lstStyle>
          <a:p>
            <a:r>
              <a:rPr lang="en-US"/>
              <a:t>ADD PHOTO HERE</a:t>
            </a:r>
          </a:p>
        </p:txBody>
      </p:sp>
      <p:pic>
        <p:nvPicPr>
          <p:cNvPr id="27" name="Picture 26" descr="Logo&#10;&#10;Description automatically generated">
            <a:extLst>
              <a:ext uri="{FF2B5EF4-FFF2-40B4-BE49-F238E27FC236}">
                <a16:creationId xmlns:a16="http://schemas.microsoft.com/office/drawing/2014/main" id="{ACF0EF1D-ADB1-8E48-BEB8-A33EEC5951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7" name="Slide Number Placeholder 5">
            <a:extLst>
              <a:ext uri="{FF2B5EF4-FFF2-40B4-BE49-F238E27FC236}">
                <a16:creationId xmlns:a16="http://schemas.microsoft.com/office/drawing/2014/main" id="{4E6E9ED7-CE8B-DA48-86F3-1D34203D466D}"/>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6" name="Text Placeholder 2">
            <a:extLst>
              <a:ext uri="{FF2B5EF4-FFF2-40B4-BE49-F238E27FC236}">
                <a16:creationId xmlns:a16="http://schemas.microsoft.com/office/drawing/2014/main" id="{D31BCF95-4828-C34E-A775-48934DDA85DD}"/>
              </a:ext>
            </a:extLst>
          </p:cNvPr>
          <p:cNvSpPr>
            <a:spLocks noGrp="1"/>
          </p:cNvSpPr>
          <p:nvPr>
            <p:ph type="body" sz="quarter" idx="50" hasCustomPrompt="1"/>
          </p:nvPr>
        </p:nvSpPr>
        <p:spPr>
          <a:xfrm>
            <a:off x="1996549" y="1570595"/>
            <a:ext cx="3874717" cy="1073547"/>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11C685EA-27B7-5943-AD52-5E9D250433BF}"/>
              </a:ext>
            </a:extLst>
          </p:cNvPr>
          <p:cNvSpPr>
            <a:spLocks noGrp="1"/>
          </p:cNvSpPr>
          <p:nvPr>
            <p:ph type="body" sz="quarter" idx="52" hasCustomPrompt="1"/>
          </p:nvPr>
        </p:nvSpPr>
        <p:spPr>
          <a:xfrm>
            <a:off x="1991155" y="3285481"/>
            <a:ext cx="3874717" cy="1073547"/>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6DC45F44-6CD8-7B49-A629-42720605F70A}"/>
              </a:ext>
            </a:extLst>
          </p:cNvPr>
          <p:cNvSpPr>
            <a:spLocks noGrp="1"/>
          </p:cNvSpPr>
          <p:nvPr>
            <p:ph sz="quarter" idx="54" hasCustomPrompt="1"/>
          </p:nvPr>
        </p:nvSpPr>
        <p:spPr>
          <a:xfrm>
            <a:off x="228540" y="1553062"/>
            <a:ext cx="1544862" cy="1100342"/>
          </a:xfrm>
          <a:noFill/>
        </p:spPr>
        <p:txBody>
          <a:bodyPr/>
          <a:lstStyle>
            <a:lvl1pPr marL="0" indent="0" algn="l">
              <a:buNone/>
              <a:defRPr sz="2799" b="0">
                <a:ln>
                  <a:solidFill>
                    <a:schemeClr val="accent1"/>
                  </a:solidFill>
                </a:ln>
                <a:noFill/>
              </a:defRPr>
            </a:lvl1pPr>
          </a:lstStyle>
          <a:p>
            <a:pPr lvl="0"/>
            <a:r>
              <a:rPr lang="en-US"/>
              <a:t>Add icon or text</a:t>
            </a:r>
          </a:p>
        </p:txBody>
      </p:sp>
      <p:sp>
        <p:nvSpPr>
          <p:cNvPr id="21" name="Content Placeholder 2">
            <a:extLst>
              <a:ext uri="{FF2B5EF4-FFF2-40B4-BE49-F238E27FC236}">
                <a16:creationId xmlns:a16="http://schemas.microsoft.com/office/drawing/2014/main" id="{1BBA7945-0BE1-214C-B256-608506718208}"/>
              </a:ext>
            </a:extLst>
          </p:cNvPr>
          <p:cNvSpPr>
            <a:spLocks noGrp="1"/>
          </p:cNvSpPr>
          <p:nvPr>
            <p:ph sz="quarter" idx="56" hasCustomPrompt="1"/>
          </p:nvPr>
        </p:nvSpPr>
        <p:spPr>
          <a:xfrm>
            <a:off x="228540" y="3258685"/>
            <a:ext cx="1544862" cy="1100342"/>
          </a:xfrm>
          <a:noFill/>
        </p:spPr>
        <p:txBody>
          <a:bodyPr/>
          <a:lstStyle>
            <a:lvl1pPr marL="0" indent="0" algn="l">
              <a:buNone/>
              <a:defRPr sz="2799" b="0">
                <a:ln>
                  <a:solidFill>
                    <a:schemeClr val="accent1"/>
                  </a:solidFill>
                </a:ln>
                <a:noFill/>
              </a:defRPr>
            </a:lvl1pPr>
          </a:lstStyle>
          <a:p>
            <a:pPr lvl="0"/>
            <a:r>
              <a:rPr lang="en-US"/>
              <a:t>Add icon or text</a:t>
            </a:r>
          </a:p>
        </p:txBody>
      </p:sp>
      <p:sp>
        <p:nvSpPr>
          <p:cNvPr id="22" name="Text Placeholder 2">
            <a:extLst>
              <a:ext uri="{FF2B5EF4-FFF2-40B4-BE49-F238E27FC236}">
                <a16:creationId xmlns:a16="http://schemas.microsoft.com/office/drawing/2014/main" id="{0DB46209-9729-4840-B4ED-8C84D053EFC7}"/>
              </a:ext>
            </a:extLst>
          </p:cNvPr>
          <p:cNvSpPr>
            <a:spLocks noGrp="1"/>
          </p:cNvSpPr>
          <p:nvPr>
            <p:ph type="body" sz="quarter" idx="57" hasCustomPrompt="1"/>
          </p:nvPr>
        </p:nvSpPr>
        <p:spPr>
          <a:xfrm>
            <a:off x="1991155" y="5035154"/>
            <a:ext cx="3874717" cy="1073547"/>
          </a:xfrm>
        </p:spPr>
        <p:txBody>
          <a:bodyPr/>
          <a:lstStyle>
            <a:lvl1pPr>
              <a:defRPr sz="1200">
                <a:solidFill>
                  <a:srgbClr val="3D3C3C"/>
                </a:solidFill>
              </a:defRPr>
            </a:lvl1pPr>
            <a:lvl2pPr>
              <a:defRPr sz="1200">
                <a:solidFill>
                  <a:srgbClr val="3D3C3C"/>
                </a:solidFill>
              </a:defRPr>
            </a:lvl2pPr>
            <a:lvl3pPr marL="628461" indent="-163464">
              <a:tabLst/>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F423BFE5-BAFD-CA41-A643-BCE6075A4485}"/>
              </a:ext>
            </a:extLst>
          </p:cNvPr>
          <p:cNvSpPr>
            <a:spLocks noGrp="1"/>
          </p:cNvSpPr>
          <p:nvPr>
            <p:ph sz="quarter" idx="58" hasCustomPrompt="1"/>
          </p:nvPr>
        </p:nvSpPr>
        <p:spPr>
          <a:xfrm>
            <a:off x="228540" y="5008358"/>
            <a:ext cx="1544862" cy="1100342"/>
          </a:xfrm>
          <a:noFill/>
        </p:spPr>
        <p:txBody>
          <a:bodyPr/>
          <a:lstStyle>
            <a:lvl1pPr marL="0" indent="0" algn="l">
              <a:buNone/>
              <a:defRPr sz="2799" b="0">
                <a:ln>
                  <a:solidFill>
                    <a:schemeClr val="accent1"/>
                  </a:solidFill>
                </a:ln>
                <a:noFill/>
              </a:defRPr>
            </a:lvl1pPr>
          </a:lstStyle>
          <a:p>
            <a:pPr lvl="0"/>
            <a:r>
              <a:rPr lang="en-US"/>
              <a:t>Add icon or text</a:t>
            </a:r>
          </a:p>
        </p:txBody>
      </p:sp>
      <p:sp>
        <p:nvSpPr>
          <p:cNvPr id="13" name="Title 1">
            <a:extLst>
              <a:ext uri="{FF2B5EF4-FFF2-40B4-BE49-F238E27FC236}">
                <a16:creationId xmlns:a16="http://schemas.microsoft.com/office/drawing/2014/main" id="{34D4DC94-4303-DE43-AB7A-634A2880FFE3}"/>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4" name="Text Placeholder 57">
            <a:extLst>
              <a:ext uri="{FF2B5EF4-FFF2-40B4-BE49-F238E27FC236}">
                <a16:creationId xmlns:a16="http://schemas.microsoft.com/office/drawing/2014/main" id="{51DB2D7C-BD34-4E4D-8213-503B916AAE0F}"/>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6756521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w Icons List ">
    <p:bg>
      <p:bgPr>
        <a:solidFill>
          <a:schemeClr val="bg2"/>
        </a:solidFill>
        <a:effectLst/>
      </p:bgPr>
    </p:bg>
    <p:spTree>
      <p:nvGrpSpPr>
        <p:cNvPr id="1" name=""/>
        <p:cNvGrpSpPr/>
        <p:nvPr/>
      </p:nvGrpSpPr>
      <p:grpSpPr>
        <a:xfrm>
          <a:off x="0" y="0"/>
          <a:ext cx="0" cy="0"/>
          <a:chOff x="0" y="0"/>
          <a:chExt cx="0" cy="0"/>
        </a:xfrm>
      </p:grpSpPr>
      <p:sp>
        <p:nvSpPr>
          <p:cNvPr id="20" name="Picture Placeholder 7">
            <a:extLst>
              <a:ext uri="{FF2B5EF4-FFF2-40B4-BE49-F238E27FC236}">
                <a16:creationId xmlns:a16="http://schemas.microsoft.com/office/drawing/2014/main" id="{EAA83C25-A7D5-C44E-BC03-EABD420FC337}"/>
              </a:ext>
            </a:extLst>
          </p:cNvPr>
          <p:cNvSpPr>
            <a:spLocks noGrp="1"/>
          </p:cNvSpPr>
          <p:nvPr>
            <p:ph type="pic" sz="quarter" idx="33" hasCustomPrompt="1"/>
          </p:nvPr>
        </p:nvSpPr>
        <p:spPr>
          <a:xfrm>
            <a:off x="3274789" y="1491903"/>
            <a:ext cx="91180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1" name="Picture Placeholder 7">
            <a:extLst>
              <a:ext uri="{FF2B5EF4-FFF2-40B4-BE49-F238E27FC236}">
                <a16:creationId xmlns:a16="http://schemas.microsoft.com/office/drawing/2014/main" id="{1C3320EC-C702-784B-966E-56589D005226}"/>
              </a:ext>
            </a:extLst>
          </p:cNvPr>
          <p:cNvSpPr>
            <a:spLocks noGrp="1"/>
          </p:cNvSpPr>
          <p:nvPr>
            <p:ph type="pic" sz="quarter" idx="34" hasCustomPrompt="1"/>
          </p:nvPr>
        </p:nvSpPr>
        <p:spPr>
          <a:xfrm>
            <a:off x="6325444" y="1491903"/>
            <a:ext cx="911805"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2" name="Picture Placeholder 7">
            <a:extLst>
              <a:ext uri="{FF2B5EF4-FFF2-40B4-BE49-F238E27FC236}">
                <a16:creationId xmlns:a16="http://schemas.microsoft.com/office/drawing/2014/main" id="{4404D43E-76A6-4948-9A3B-149BCDDC8C7A}"/>
              </a:ext>
            </a:extLst>
          </p:cNvPr>
          <p:cNvSpPr>
            <a:spLocks noGrp="1"/>
          </p:cNvSpPr>
          <p:nvPr>
            <p:ph type="pic" sz="quarter" idx="35" hasCustomPrompt="1"/>
          </p:nvPr>
        </p:nvSpPr>
        <p:spPr>
          <a:xfrm>
            <a:off x="9377172" y="1491903"/>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3" name="Picture Placeholder 7">
            <a:extLst>
              <a:ext uri="{FF2B5EF4-FFF2-40B4-BE49-F238E27FC236}">
                <a16:creationId xmlns:a16="http://schemas.microsoft.com/office/drawing/2014/main" id="{72FB2A4E-1B5D-FF46-A012-D1DF01E24703}"/>
              </a:ext>
            </a:extLst>
          </p:cNvPr>
          <p:cNvSpPr>
            <a:spLocks noGrp="1"/>
          </p:cNvSpPr>
          <p:nvPr>
            <p:ph type="pic" sz="quarter" idx="36" hasCustomPrompt="1"/>
          </p:nvPr>
        </p:nvSpPr>
        <p:spPr>
          <a:xfrm>
            <a:off x="3274789" y="3618328"/>
            <a:ext cx="91180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4" name="Picture Placeholder 7">
            <a:extLst>
              <a:ext uri="{FF2B5EF4-FFF2-40B4-BE49-F238E27FC236}">
                <a16:creationId xmlns:a16="http://schemas.microsoft.com/office/drawing/2014/main" id="{B0DC0B18-D14B-A540-91A5-DB1C9ED122B4}"/>
              </a:ext>
            </a:extLst>
          </p:cNvPr>
          <p:cNvSpPr>
            <a:spLocks noGrp="1"/>
          </p:cNvSpPr>
          <p:nvPr>
            <p:ph type="pic" sz="quarter" idx="37" hasCustomPrompt="1"/>
          </p:nvPr>
        </p:nvSpPr>
        <p:spPr>
          <a:xfrm>
            <a:off x="6325444" y="3618328"/>
            <a:ext cx="911805"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26" name="Picture Placeholder 7">
            <a:extLst>
              <a:ext uri="{FF2B5EF4-FFF2-40B4-BE49-F238E27FC236}">
                <a16:creationId xmlns:a16="http://schemas.microsoft.com/office/drawing/2014/main" id="{CD67EB63-28F4-E040-9A84-8011CD7C8FE5}"/>
              </a:ext>
            </a:extLst>
          </p:cNvPr>
          <p:cNvSpPr>
            <a:spLocks noGrp="1"/>
          </p:cNvSpPr>
          <p:nvPr>
            <p:ph type="pic" sz="quarter" idx="39" hasCustomPrompt="1"/>
          </p:nvPr>
        </p:nvSpPr>
        <p:spPr>
          <a:xfrm>
            <a:off x="9377172" y="3618328"/>
            <a:ext cx="910456" cy="818311"/>
          </a:xfrm>
          <a:prstGeom prst="rect">
            <a:avLst/>
          </a:prstGeom>
        </p:spPr>
        <p:txBody>
          <a:bodyPr anchor="ctr">
            <a:noAutofit/>
          </a:bodyPr>
          <a:lstStyle>
            <a:lvl1pPr marL="0" indent="0" algn="ctr">
              <a:buNone/>
              <a:defRPr b="0" i="0">
                <a:solidFill>
                  <a:srgbClr val="3D3C3C"/>
                </a:solidFill>
                <a:latin typeface="Arial" panose="020B0604020202020204" pitchFamily="34" charset="0"/>
              </a:defRPr>
            </a:lvl1pPr>
          </a:lstStyle>
          <a:p>
            <a:r>
              <a:rPr lang="en-US"/>
              <a:t>PLACE ICON HERE</a:t>
            </a:r>
          </a:p>
        </p:txBody>
      </p:sp>
      <p:sp>
        <p:nvSpPr>
          <p:cNvPr id="30" name="Slide Number Placeholder 5">
            <a:extLst>
              <a:ext uri="{FF2B5EF4-FFF2-40B4-BE49-F238E27FC236}">
                <a16:creationId xmlns:a16="http://schemas.microsoft.com/office/drawing/2014/main" id="{1FBCF938-EB1F-E842-88D8-795586C115B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pic>
        <p:nvPicPr>
          <p:cNvPr id="33" name="Picture 32" descr="Logo&#10;&#10;Description automatically generated">
            <a:extLst>
              <a:ext uri="{FF2B5EF4-FFF2-40B4-BE49-F238E27FC236}">
                <a16:creationId xmlns:a16="http://schemas.microsoft.com/office/drawing/2014/main" id="{56085531-9FD4-A147-87FA-A9EBEBFBE6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38" name="Text Placeholder 2">
            <a:extLst>
              <a:ext uri="{FF2B5EF4-FFF2-40B4-BE49-F238E27FC236}">
                <a16:creationId xmlns:a16="http://schemas.microsoft.com/office/drawing/2014/main" id="{37F4BA20-7EA4-D548-8BDD-288F2CD56CA2}"/>
              </a:ext>
            </a:extLst>
          </p:cNvPr>
          <p:cNvSpPr>
            <a:spLocks noGrp="1"/>
          </p:cNvSpPr>
          <p:nvPr>
            <p:ph type="body" sz="quarter" idx="48" hasCustomPrompt="1"/>
          </p:nvPr>
        </p:nvSpPr>
        <p:spPr>
          <a:xfrm>
            <a:off x="3275746" y="2327175"/>
            <a:ext cx="2593965" cy="869992"/>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49F3F735-7447-7F4C-9666-191D8DB32FD4}"/>
              </a:ext>
            </a:extLst>
          </p:cNvPr>
          <p:cNvSpPr>
            <a:spLocks noGrp="1"/>
          </p:cNvSpPr>
          <p:nvPr>
            <p:ph type="body" sz="quarter" idx="46" hasCustomPrompt="1"/>
          </p:nvPr>
        </p:nvSpPr>
        <p:spPr>
          <a:xfrm>
            <a:off x="6322954" y="2327175"/>
            <a:ext cx="259396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0" name="Text Placeholder 2">
            <a:extLst>
              <a:ext uri="{FF2B5EF4-FFF2-40B4-BE49-F238E27FC236}">
                <a16:creationId xmlns:a16="http://schemas.microsoft.com/office/drawing/2014/main" id="{909D859B-5629-A343-B124-724E2D222163}"/>
              </a:ext>
            </a:extLst>
          </p:cNvPr>
          <p:cNvSpPr>
            <a:spLocks noGrp="1"/>
          </p:cNvSpPr>
          <p:nvPr>
            <p:ph type="body" sz="quarter" idx="49" hasCustomPrompt="1"/>
          </p:nvPr>
        </p:nvSpPr>
        <p:spPr>
          <a:xfrm>
            <a:off x="9377172" y="2327175"/>
            <a:ext cx="259012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2" name="Text Placeholder 2">
            <a:extLst>
              <a:ext uri="{FF2B5EF4-FFF2-40B4-BE49-F238E27FC236}">
                <a16:creationId xmlns:a16="http://schemas.microsoft.com/office/drawing/2014/main" id="{F79B734D-A981-F249-B5AD-DD37EA9B21F9}"/>
              </a:ext>
            </a:extLst>
          </p:cNvPr>
          <p:cNvSpPr>
            <a:spLocks noGrp="1"/>
          </p:cNvSpPr>
          <p:nvPr>
            <p:ph type="body" sz="quarter" idx="52" hasCustomPrompt="1"/>
          </p:nvPr>
        </p:nvSpPr>
        <p:spPr>
          <a:xfrm>
            <a:off x="3275746" y="4456565"/>
            <a:ext cx="259396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3" name="Text Placeholder 2">
            <a:extLst>
              <a:ext uri="{FF2B5EF4-FFF2-40B4-BE49-F238E27FC236}">
                <a16:creationId xmlns:a16="http://schemas.microsoft.com/office/drawing/2014/main" id="{E519CFCA-B445-8D46-AEAE-3AF6051D7297}"/>
              </a:ext>
            </a:extLst>
          </p:cNvPr>
          <p:cNvSpPr>
            <a:spLocks noGrp="1"/>
          </p:cNvSpPr>
          <p:nvPr>
            <p:ph type="body" sz="quarter" idx="53" hasCustomPrompt="1"/>
          </p:nvPr>
        </p:nvSpPr>
        <p:spPr>
          <a:xfrm>
            <a:off x="6322954" y="4456565"/>
            <a:ext cx="259396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4" name="Text Placeholder 2">
            <a:extLst>
              <a:ext uri="{FF2B5EF4-FFF2-40B4-BE49-F238E27FC236}">
                <a16:creationId xmlns:a16="http://schemas.microsoft.com/office/drawing/2014/main" id="{F60FF828-F1B0-E946-9A7C-82E0A6FCCE44}"/>
              </a:ext>
            </a:extLst>
          </p:cNvPr>
          <p:cNvSpPr>
            <a:spLocks noGrp="1"/>
          </p:cNvSpPr>
          <p:nvPr>
            <p:ph type="body" sz="quarter" idx="54" hasCustomPrompt="1"/>
          </p:nvPr>
        </p:nvSpPr>
        <p:spPr>
          <a:xfrm>
            <a:off x="9377172" y="4456565"/>
            <a:ext cx="2590125" cy="86999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8" name="Title 1">
            <a:extLst>
              <a:ext uri="{FF2B5EF4-FFF2-40B4-BE49-F238E27FC236}">
                <a16:creationId xmlns:a16="http://schemas.microsoft.com/office/drawing/2014/main" id="{D4138EE1-E9FD-074E-8AE6-C3CA499DED84}"/>
              </a:ext>
            </a:extLst>
          </p:cNvPr>
          <p:cNvSpPr>
            <a:spLocks noGrp="1"/>
          </p:cNvSpPr>
          <p:nvPr>
            <p:ph type="title" hasCustomPrompt="1"/>
          </p:nvPr>
        </p:nvSpPr>
        <p:spPr>
          <a:xfrm>
            <a:off x="228540" y="266131"/>
            <a:ext cx="2590126"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Tree>
    <p:extLst>
      <p:ext uri="{BB962C8B-B14F-4D97-AF65-F5344CB8AC3E}">
        <p14:creationId xmlns:p14="http://schemas.microsoft.com/office/powerpoint/2010/main" val="133410723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283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icons numbers">
    <p:bg>
      <p:bgPr>
        <a:solidFill>
          <a:schemeClr val="bg2"/>
        </a:solidFill>
        <a:effectLst/>
      </p:bgPr>
    </p:bg>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1FBCF938-EB1F-E842-88D8-795586C115B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pic>
        <p:nvPicPr>
          <p:cNvPr id="33" name="Picture 32" descr="Logo&#10;&#10;Description automatically generated">
            <a:extLst>
              <a:ext uri="{FF2B5EF4-FFF2-40B4-BE49-F238E27FC236}">
                <a16:creationId xmlns:a16="http://schemas.microsoft.com/office/drawing/2014/main" id="{56085531-9FD4-A147-87FA-A9EBEBFBE6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38" name="Text Placeholder 2">
            <a:extLst>
              <a:ext uri="{FF2B5EF4-FFF2-40B4-BE49-F238E27FC236}">
                <a16:creationId xmlns:a16="http://schemas.microsoft.com/office/drawing/2014/main" id="{37F4BA20-7EA4-D548-8BDD-288F2CD56CA2}"/>
              </a:ext>
            </a:extLst>
          </p:cNvPr>
          <p:cNvSpPr>
            <a:spLocks noGrp="1"/>
          </p:cNvSpPr>
          <p:nvPr>
            <p:ph type="body" sz="quarter" idx="48" hasCustomPrompt="1"/>
          </p:nvPr>
        </p:nvSpPr>
        <p:spPr>
          <a:xfrm>
            <a:off x="3275747" y="1338689"/>
            <a:ext cx="2590125" cy="4681111"/>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49F3F735-7447-7F4C-9666-191D8DB32FD4}"/>
              </a:ext>
            </a:extLst>
          </p:cNvPr>
          <p:cNvSpPr>
            <a:spLocks noGrp="1"/>
          </p:cNvSpPr>
          <p:nvPr>
            <p:ph type="body" sz="quarter" idx="46" hasCustomPrompt="1"/>
          </p:nvPr>
        </p:nvSpPr>
        <p:spPr>
          <a:xfrm>
            <a:off x="6324873" y="1338689"/>
            <a:ext cx="2590125" cy="4681111"/>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0" name="Text Placeholder 2">
            <a:extLst>
              <a:ext uri="{FF2B5EF4-FFF2-40B4-BE49-F238E27FC236}">
                <a16:creationId xmlns:a16="http://schemas.microsoft.com/office/drawing/2014/main" id="{909D859B-5629-A343-B124-724E2D222163}"/>
              </a:ext>
            </a:extLst>
          </p:cNvPr>
          <p:cNvSpPr>
            <a:spLocks noGrp="1"/>
          </p:cNvSpPr>
          <p:nvPr>
            <p:ph type="body" sz="quarter" idx="49" hasCustomPrompt="1"/>
          </p:nvPr>
        </p:nvSpPr>
        <p:spPr>
          <a:xfrm>
            <a:off x="9370159" y="1338689"/>
            <a:ext cx="2590125" cy="4681111"/>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DCEB27A4-334A-A14E-ABCB-FF0FE4C45437}"/>
              </a:ext>
            </a:extLst>
          </p:cNvPr>
          <p:cNvSpPr>
            <a:spLocks noGrp="1"/>
          </p:cNvSpPr>
          <p:nvPr>
            <p:ph sz="quarter" idx="54" hasCustomPrompt="1"/>
          </p:nvPr>
        </p:nvSpPr>
        <p:spPr>
          <a:xfrm>
            <a:off x="3275746" y="273674"/>
            <a:ext cx="2590124" cy="593087"/>
          </a:xfrm>
        </p:spPr>
        <p:txBody>
          <a:bodyPr/>
          <a:lstStyle>
            <a:lvl1pPr marL="0" indent="0">
              <a:buNone/>
              <a:defRPr sz="2399" b="1">
                <a:ln>
                  <a:solidFill>
                    <a:schemeClr val="tx2"/>
                  </a:solidFill>
                </a:ln>
                <a:noFill/>
              </a:defRPr>
            </a:lvl1pPr>
          </a:lstStyle>
          <a:p>
            <a:pPr lvl="0"/>
            <a:r>
              <a:rPr lang="en-US"/>
              <a:t>ADD ICON OR TEXT</a:t>
            </a:r>
          </a:p>
        </p:txBody>
      </p:sp>
      <p:sp>
        <p:nvSpPr>
          <p:cNvPr id="13" name="Content Placeholder 2">
            <a:extLst>
              <a:ext uri="{FF2B5EF4-FFF2-40B4-BE49-F238E27FC236}">
                <a16:creationId xmlns:a16="http://schemas.microsoft.com/office/drawing/2014/main" id="{64DC4447-B143-E64A-B37F-4CA9ECB1087D}"/>
              </a:ext>
            </a:extLst>
          </p:cNvPr>
          <p:cNvSpPr>
            <a:spLocks noGrp="1"/>
          </p:cNvSpPr>
          <p:nvPr>
            <p:ph sz="quarter" idx="55" hasCustomPrompt="1"/>
          </p:nvPr>
        </p:nvSpPr>
        <p:spPr>
          <a:xfrm>
            <a:off x="6324873" y="273674"/>
            <a:ext cx="2590124" cy="593087"/>
          </a:xfrm>
        </p:spPr>
        <p:txBody>
          <a:bodyPr/>
          <a:lstStyle>
            <a:lvl1pPr marL="0" indent="0">
              <a:buNone/>
              <a:defRPr sz="2399" b="1">
                <a:ln>
                  <a:solidFill>
                    <a:schemeClr val="tx2"/>
                  </a:solidFill>
                </a:ln>
                <a:noFill/>
              </a:defRPr>
            </a:lvl1pPr>
          </a:lstStyle>
          <a:p>
            <a:pPr lvl="0"/>
            <a:r>
              <a:rPr lang="en-US"/>
              <a:t>ADD ICON OR TEXT</a:t>
            </a:r>
          </a:p>
        </p:txBody>
      </p:sp>
      <p:sp>
        <p:nvSpPr>
          <p:cNvPr id="14" name="Content Placeholder 2">
            <a:extLst>
              <a:ext uri="{FF2B5EF4-FFF2-40B4-BE49-F238E27FC236}">
                <a16:creationId xmlns:a16="http://schemas.microsoft.com/office/drawing/2014/main" id="{0E40A1C0-99AC-9E4D-A44D-319D057C0A41}"/>
              </a:ext>
            </a:extLst>
          </p:cNvPr>
          <p:cNvSpPr>
            <a:spLocks noGrp="1"/>
          </p:cNvSpPr>
          <p:nvPr>
            <p:ph sz="quarter" idx="56" hasCustomPrompt="1"/>
          </p:nvPr>
        </p:nvSpPr>
        <p:spPr>
          <a:xfrm>
            <a:off x="9366634" y="273674"/>
            <a:ext cx="2590124" cy="593087"/>
          </a:xfrm>
        </p:spPr>
        <p:txBody>
          <a:bodyPr/>
          <a:lstStyle>
            <a:lvl1pPr marL="0" indent="0">
              <a:buNone/>
              <a:defRPr sz="2399" b="1">
                <a:ln>
                  <a:solidFill>
                    <a:schemeClr val="tx2"/>
                  </a:solidFill>
                </a:ln>
                <a:noFill/>
              </a:defRPr>
            </a:lvl1pPr>
          </a:lstStyle>
          <a:p>
            <a:pPr lvl="0"/>
            <a:r>
              <a:rPr lang="en-US"/>
              <a:t>ADD ICON OR TEXT</a:t>
            </a:r>
          </a:p>
        </p:txBody>
      </p:sp>
      <p:sp>
        <p:nvSpPr>
          <p:cNvPr id="15" name="Text Placeholder 2">
            <a:extLst>
              <a:ext uri="{FF2B5EF4-FFF2-40B4-BE49-F238E27FC236}">
                <a16:creationId xmlns:a16="http://schemas.microsoft.com/office/drawing/2014/main" id="{52C66027-8C58-2E48-AF9C-F509505FA3B3}"/>
              </a:ext>
            </a:extLst>
          </p:cNvPr>
          <p:cNvSpPr>
            <a:spLocks noGrp="1"/>
          </p:cNvSpPr>
          <p:nvPr>
            <p:ph type="body" sz="quarter" idx="57" hasCustomPrompt="1"/>
          </p:nvPr>
        </p:nvSpPr>
        <p:spPr>
          <a:xfrm>
            <a:off x="3275747" y="1039283"/>
            <a:ext cx="2590125" cy="299406"/>
          </a:xfrm>
        </p:spPr>
        <p:txBody>
          <a:bodyPr/>
          <a:lstStyle>
            <a:lvl1pPr marL="0" indent="0">
              <a:buNone/>
              <a:defRPr sz="1400" b="1">
                <a:solidFill>
                  <a:srgbClr val="FF462D"/>
                </a:solidFill>
              </a:defRPr>
            </a:lvl1pPr>
            <a:lvl2pPr>
              <a:defRPr sz="1200"/>
            </a:lvl2pPr>
            <a:lvl3pPr>
              <a:defRPr sz="1200"/>
            </a:lvl3pPr>
            <a:lvl4pPr>
              <a:defRPr sz="1200"/>
            </a:lvl4pPr>
            <a:lvl5pPr>
              <a:defRPr sz="1200"/>
            </a:lvl5pPr>
          </a:lstStyle>
          <a:p>
            <a:pPr lvl="0"/>
            <a:r>
              <a:rPr lang="en-US"/>
              <a:t>Subheading</a:t>
            </a:r>
          </a:p>
        </p:txBody>
      </p:sp>
      <p:sp>
        <p:nvSpPr>
          <p:cNvPr id="19" name="Text Placeholder 2">
            <a:extLst>
              <a:ext uri="{FF2B5EF4-FFF2-40B4-BE49-F238E27FC236}">
                <a16:creationId xmlns:a16="http://schemas.microsoft.com/office/drawing/2014/main" id="{9CC59EC9-E651-6C4B-B488-6E5FFEAB7E55}"/>
              </a:ext>
            </a:extLst>
          </p:cNvPr>
          <p:cNvSpPr>
            <a:spLocks noGrp="1"/>
          </p:cNvSpPr>
          <p:nvPr>
            <p:ph type="body" sz="quarter" idx="58" hasCustomPrompt="1"/>
          </p:nvPr>
        </p:nvSpPr>
        <p:spPr>
          <a:xfrm>
            <a:off x="6324873" y="1039283"/>
            <a:ext cx="2590125" cy="299406"/>
          </a:xfrm>
        </p:spPr>
        <p:txBody>
          <a:bodyPr/>
          <a:lstStyle>
            <a:lvl1pPr marL="0" indent="0">
              <a:buNone/>
              <a:defRPr sz="1400" b="1">
                <a:solidFill>
                  <a:srgbClr val="FF462D"/>
                </a:solidFill>
              </a:defRPr>
            </a:lvl1pPr>
            <a:lvl2pPr>
              <a:defRPr sz="1200"/>
            </a:lvl2pPr>
            <a:lvl3pPr>
              <a:defRPr sz="1200"/>
            </a:lvl3pPr>
            <a:lvl4pPr>
              <a:defRPr sz="1200"/>
            </a:lvl4pPr>
            <a:lvl5pPr>
              <a:defRPr sz="1200"/>
            </a:lvl5pPr>
          </a:lstStyle>
          <a:p>
            <a:pPr lvl="0"/>
            <a:r>
              <a:rPr lang="en-US"/>
              <a:t>Subheading</a:t>
            </a:r>
          </a:p>
        </p:txBody>
      </p:sp>
      <p:sp>
        <p:nvSpPr>
          <p:cNvPr id="20" name="Text Placeholder 2">
            <a:extLst>
              <a:ext uri="{FF2B5EF4-FFF2-40B4-BE49-F238E27FC236}">
                <a16:creationId xmlns:a16="http://schemas.microsoft.com/office/drawing/2014/main" id="{0E24D388-4045-7548-AF64-526E9A4406E8}"/>
              </a:ext>
            </a:extLst>
          </p:cNvPr>
          <p:cNvSpPr>
            <a:spLocks noGrp="1"/>
          </p:cNvSpPr>
          <p:nvPr>
            <p:ph type="body" sz="quarter" idx="59" hasCustomPrompt="1"/>
          </p:nvPr>
        </p:nvSpPr>
        <p:spPr>
          <a:xfrm>
            <a:off x="9371202" y="1039283"/>
            <a:ext cx="2590125" cy="299406"/>
          </a:xfrm>
        </p:spPr>
        <p:txBody>
          <a:bodyPr/>
          <a:lstStyle>
            <a:lvl1pPr marL="0" indent="0">
              <a:buNone/>
              <a:defRPr sz="1400" b="1">
                <a:solidFill>
                  <a:srgbClr val="FF462D"/>
                </a:solidFill>
              </a:defRPr>
            </a:lvl1pPr>
            <a:lvl2pPr>
              <a:defRPr sz="1200"/>
            </a:lvl2pPr>
            <a:lvl3pPr>
              <a:defRPr sz="1200"/>
            </a:lvl3pPr>
            <a:lvl4pPr>
              <a:defRPr sz="1200"/>
            </a:lvl4pPr>
            <a:lvl5pPr>
              <a:defRPr sz="1200"/>
            </a:lvl5pPr>
          </a:lstStyle>
          <a:p>
            <a:pPr lvl="0"/>
            <a:r>
              <a:rPr lang="en-US"/>
              <a:t>Subheading</a:t>
            </a:r>
          </a:p>
        </p:txBody>
      </p:sp>
      <p:sp>
        <p:nvSpPr>
          <p:cNvPr id="16" name="Title 1">
            <a:extLst>
              <a:ext uri="{FF2B5EF4-FFF2-40B4-BE49-F238E27FC236}">
                <a16:creationId xmlns:a16="http://schemas.microsoft.com/office/drawing/2014/main" id="{E006B1AD-6EA4-7946-8698-E633062235D3}"/>
              </a:ext>
            </a:extLst>
          </p:cNvPr>
          <p:cNvSpPr>
            <a:spLocks noGrp="1"/>
          </p:cNvSpPr>
          <p:nvPr>
            <p:ph type="title" hasCustomPrompt="1"/>
          </p:nvPr>
        </p:nvSpPr>
        <p:spPr>
          <a:xfrm>
            <a:off x="228540" y="266131"/>
            <a:ext cx="281851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7" name="Text Placeholder 57">
            <a:extLst>
              <a:ext uri="{FF2B5EF4-FFF2-40B4-BE49-F238E27FC236}">
                <a16:creationId xmlns:a16="http://schemas.microsoft.com/office/drawing/2014/main" id="{1F0E2056-C105-084E-ADA8-D515844A7485}"/>
              </a:ext>
            </a:extLst>
          </p:cNvPr>
          <p:cNvSpPr>
            <a:spLocks noGrp="1"/>
          </p:cNvSpPr>
          <p:nvPr>
            <p:ph type="body" sz="quarter" idx="27" hasCustomPrompt="1"/>
          </p:nvPr>
        </p:nvSpPr>
        <p:spPr>
          <a:xfrm>
            <a:off x="228540" y="706000"/>
            <a:ext cx="28186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40049275"/>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am 4 Pers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3700A0-29DE-834A-B6C2-E3D4696E5DD5}"/>
              </a:ext>
            </a:extLst>
          </p:cNvPr>
          <p:cNvSpPr>
            <a:spLocks noGrp="1"/>
          </p:cNvSpPr>
          <p:nvPr>
            <p:ph type="pic" sz="quarter" idx="27" hasCustomPrompt="1"/>
          </p:nvPr>
        </p:nvSpPr>
        <p:spPr>
          <a:xfrm>
            <a:off x="228541" y="1714500"/>
            <a:ext cx="2590123"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2" name="Picture Placeholder 5">
            <a:extLst>
              <a:ext uri="{FF2B5EF4-FFF2-40B4-BE49-F238E27FC236}">
                <a16:creationId xmlns:a16="http://schemas.microsoft.com/office/drawing/2014/main" id="{FB033EB2-943A-4B45-BCB7-8F690C8C2FA8}"/>
              </a:ext>
            </a:extLst>
          </p:cNvPr>
          <p:cNvSpPr>
            <a:spLocks noGrp="1"/>
          </p:cNvSpPr>
          <p:nvPr>
            <p:ph type="pic" sz="quarter" idx="28" hasCustomPrompt="1"/>
          </p:nvPr>
        </p:nvSpPr>
        <p:spPr>
          <a:xfrm>
            <a:off x="3275750" y="1714500"/>
            <a:ext cx="2590117"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3" name="Picture Placeholder 5">
            <a:extLst>
              <a:ext uri="{FF2B5EF4-FFF2-40B4-BE49-F238E27FC236}">
                <a16:creationId xmlns:a16="http://schemas.microsoft.com/office/drawing/2014/main" id="{0A8E385F-9F3A-F34C-B402-8E3D0FAF6512}"/>
              </a:ext>
            </a:extLst>
          </p:cNvPr>
          <p:cNvSpPr>
            <a:spLocks noGrp="1"/>
          </p:cNvSpPr>
          <p:nvPr>
            <p:ph type="pic" sz="quarter" idx="29" hasCustomPrompt="1"/>
          </p:nvPr>
        </p:nvSpPr>
        <p:spPr>
          <a:xfrm>
            <a:off x="6322951" y="1714570"/>
            <a:ext cx="2590123"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4" name="Picture Placeholder 5">
            <a:extLst>
              <a:ext uri="{FF2B5EF4-FFF2-40B4-BE49-F238E27FC236}">
                <a16:creationId xmlns:a16="http://schemas.microsoft.com/office/drawing/2014/main" id="{F3F9DA77-6808-2944-8C0A-444E071E4599}"/>
              </a:ext>
            </a:extLst>
          </p:cNvPr>
          <p:cNvSpPr>
            <a:spLocks noGrp="1"/>
          </p:cNvSpPr>
          <p:nvPr>
            <p:ph type="pic" sz="quarter" idx="30" hasCustomPrompt="1"/>
          </p:nvPr>
        </p:nvSpPr>
        <p:spPr>
          <a:xfrm>
            <a:off x="9370159" y="1714500"/>
            <a:ext cx="2590123" cy="255263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6" name="Text Placeholder 57">
            <a:extLst>
              <a:ext uri="{FF2B5EF4-FFF2-40B4-BE49-F238E27FC236}">
                <a16:creationId xmlns:a16="http://schemas.microsoft.com/office/drawing/2014/main" id="{B2B820F6-126F-8149-B82A-8DD59FF74529}"/>
              </a:ext>
            </a:extLst>
          </p:cNvPr>
          <p:cNvSpPr>
            <a:spLocks noGrp="1"/>
          </p:cNvSpPr>
          <p:nvPr>
            <p:ph type="body" sz="quarter" idx="31" hasCustomPrompt="1"/>
          </p:nvPr>
        </p:nvSpPr>
        <p:spPr>
          <a:xfrm>
            <a:off x="228541" y="4497480"/>
            <a:ext cx="2590123"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17" name="Text Placeholder 57">
            <a:extLst>
              <a:ext uri="{FF2B5EF4-FFF2-40B4-BE49-F238E27FC236}">
                <a16:creationId xmlns:a16="http://schemas.microsoft.com/office/drawing/2014/main" id="{6ABDDB77-D01D-2D45-AB6A-133D17B19CC6}"/>
              </a:ext>
            </a:extLst>
          </p:cNvPr>
          <p:cNvSpPr>
            <a:spLocks noGrp="1"/>
          </p:cNvSpPr>
          <p:nvPr>
            <p:ph type="body" sz="quarter" idx="32" hasCustomPrompt="1"/>
          </p:nvPr>
        </p:nvSpPr>
        <p:spPr>
          <a:xfrm>
            <a:off x="228541" y="4822804"/>
            <a:ext cx="2590123"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18" name="Text Placeholder 57">
            <a:extLst>
              <a:ext uri="{FF2B5EF4-FFF2-40B4-BE49-F238E27FC236}">
                <a16:creationId xmlns:a16="http://schemas.microsoft.com/office/drawing/2014/main" id="{FF1B4342-A191-6046-A5F0-BFF28F19A6BD}"/>
              </a:ext>
            </a:extLst>
          </p:cNvPr>
          <p:cNvSpPr>
            <a:spLocks noGrp="1"/>
          </p:cNvSpPr>
          <p:nvPr>
            <p:ph type="body" sz="quarter" idx="33" hasCustomPrompt="1"/>
          </p:nvPr>
        </p:nvSpPr>
        <p:spPr>
          <a:xfrm>
            <a:off x="3275750" y="4497480"/>
            <a:ext cx="2590117"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19" name="Text Placeholder 57">
            <a:extLst>
              <a:ext uri="{FF2B5EF4-FFF2-40B4-BE49-F238E27FC236}">
                <a16:creationId xmlns:a16="http://schemas.microsoft.com/office/drawing/2014/main" id="{B1600CC4-0E13-0843-97B2-BA2085875C30}"/>
              </a:ext>
            </a:extLst>
          </p:cNvPr>
          <p:cNvSpPr>
            <a:spLocks noGrp="1"/>
          </p:cNvSpPr>
          <p:nvPr>
            <p:ph type="body" sz="quarter" idx="34" hasCustomPrompt="1"/>
          </p:nvPr>
        </p:nvSpPr>
        <p:spPr>
          <a:xfrm>
            <a:off x="3275750" y="4822804"/>
            <a:ext cx="2590117"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20" name="Text Placeholder 57">
            <a:extLst>
              <a:ext uri="{FF2B5EF4-FFF2-40B4-BE49-F238E27FC236}">
                <a16:creationId xmlns:a16="http://schemas.microsoft.com/office/drawing/2014/main" id="{5E8E0B01-55EB-4048-BB54-664B94BD7B1B}"/>
              </a:ext>
            </a:extLst>
          </p:cNvPr>
          <p:cNvSpPr>
            <a:spLocks noGrp="1"/>
          </p:cNvSpPr>
          <p:nvPr>
            <p:ph type="body" sz="quarter" idx="35" hasCustomPrompt="1"/>
          </p:nvPr>
        </p:nvSpPr>
        <p:spPr>
          <a:xfrm>
            <a:off x="6322951" y="4497550"/>
            <a:ext cx="2590123"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21" name="Text Placeholder 57">
            <a:extLst>
              <a:ext uri="{FF2B5EF4-FFF2-40B4-BE49-F238E27FC236}">
                <a16:creationId xmlns:a16="http://schemas.microsoft.com/office/drawing/2014/main" id="{BC7BECD0-75FF-3042-BDE3-94019E61C038}"/>
              </a:ext>
            </a:extLst>
          </p:cNvPr>
          <p:cNvSpPr>
            <a:spLocks noGrp="1"/>
          </p:cNvSpPr>
          <p:nvPr>
            <p:ph type="body" sz="quarter" idx="36" hasCustomPrompt="1"/>
          </p:nvPr>
        </p:nvSpPr>
        <p:spPr>
          <a:xfrm>
            <a:off x="6322951" y="4822874"/>
            <a:ext cx="2590123"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22" name="Text Placeholder 57">
            <a:extLst>
              <a:ext uri="{FF2B5EF4-FFF2-40B4-BE49-F238E27FC236}">
                <a16:creationId xmlns:a16="http://schemas.microsoft.com/office/drawing/2014/main" id="{8A6F00F2-D50A-574E-A221-C293AC5D87F9}"/>
              </a:ext>
            </a:extLst>
          </p:cNvPr>
          <p:cNvSpPr>
            <a:spLocks noGrp="1"/>
          </p:cNvSpPr>
          <p:nvPr>
            <p:ph type="body" sz="quarter" idx="37" hasCustomPrompt="1"/>
          </p:nvPr>
        </p:nvSpPr>
        <p:spPr>
          <a:xfrm>
            <a:off x="9370159" y="4497480"/>
            <a:ext cx="2590123" cy="282575"/>
          </a:xfrm>
          <a:prstGeom prst="rect">
            <a:avLst/>
          </a:prstGeom>
        </p:spPr>
        <p:txBody>
          <a:bodyPr vert="horz" lIns="0" tIns="0" rIns="0" bIns="0" rtlCol="0" anchor="t">
            <a:noAutofit/>
          </a:bodyPr>
          <a:lstStyle>
            <a:lvl1pPr marL="0" indent="0" algn="l">
              <a:buNone/>
              <a:defRPr lang="en-US" sz="16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23" name="Text Placeholder 57">
            <a:extLst>
              <a:ext uri="{FF2B5EF4-FFF2-40B4-BE49-F238E27FC236}">
                <a16:creationId xmlns:a16="http://schemas.microsoft.com/office/drawing/2014/main" id="{E8139806-FAC2-774B-8754-D3B9129FDC3D}"/>
              </a:ext>
            </a:extLst>
          </p:cNvPr>
          <p:cNvSpPr>
            <a:spLocks noGrp="1"/>
          </p:cNvSpPr>
          <p:nvPr>
            <p:ph type="body" sz="quarter" idx="38" hasCustomPrompt="1"/>
          </p:nvPr>
        </p:nvSpPr>
        <p:spPr>
          <a:xfrm>
            <a:off x="9370159" y="4822804"/>
            <a:ext cx="2590123" cy="282575"/>
          </a:xfrm>
          <a:prstGeom prst="rect">
            <a:avLst/>
          </a:prstGeom>
        </p:spPr>
        <p:txBody>
          <a:bodyPr vert="horz" lIns="0" tIns="0" rIns="0" bIns="0" rtlCol="0" anchor="t">
            <a:noAutofit/>
          </a:bodyPr>
          <a:lstStyle>
            <a:lvl1pPr marL="0" indent="0" algn="l">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pic>
        <p:nvPicPr>
          <p:cNvPr id="26" name="Picture 25" descr="Logo&#10;&#10;Description automatically generated">
            <a:extLst>
              <a:ext uri="{FF2B5EF4-FFF2-40B4-BE49-F238E27FC236}">
                <a16:creationId xmlns:a16="http://schemas.microsoft.com/office/drawing/2014/main" id="{E6571758-38E8-8443-8E30-CABA2E0B43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7" name="Slide Number Placeholder 5">
            <a:extLst>
              <a:ext uri="{FF2B5EF4-FFF2-40B4-BE49-F238E27FC236}">
                <a16:creationId xmlns:a16="http://schemas.microsoft.com/office/drawing/2014/main" id="{0B36663A-F467-DB43-B684-1727EE9E4246}"/>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24" name="Title 1">
            <a:extLst>
              <a:ext uri="{FF2B5EF4-FFF2-40B4-BE49-F238E27FC236}">
                <a16:creationId xmlns:a16="http://schemas.microsoft.com/office/drawing/2014/main" id="{5AC9A525-AED6-D741-B916-339DEF3DC37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5" name="Text Placeholder 57">
            <a:extLst>
              <a:ext uri="{FF2B5EF4-FFF2-40B4-BE49-F238E27FC236}">
                <a16:creationId xmlns:a16="http://schemas.microsoft.com/office/drawing/2014/main" id="{8441BDDE-1180-6A47-90AF-6DD150CE2A13}"/>
              </a:ext>
            </a:extLst>
          </p:cNvPr>
          <p:cNvSpPr>
            <a:spLocks noGrp="1"/>
          </p:cNvSpPr>
          <p:nvPr>
            <p:ph type="body" sz="quarter" idx="39"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0449903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am 4-8 Pers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3700A0-29DE-834A-B6C2-E3D4696E5DD5}"/>
              </a:ext>
            </a:extLst>
          </p:cNvPr>
          <p:cNvSpPr>
            <a:spLocks noGrp="1"/>
          </p:cNvSpPr>
          <p:nvPr>
            <p:ph type="pic" sz="quarter" idx="27" hasCustomPrompt="1"/>
          </p:nvPr>
        </p:nvSpPr>
        <p:spPr>
          <a:xfrm>
            <a:off x="233758" y="1714500"/>
            <a:ext cx="1511606" cy="1528887"/>
          </a:xfrm>
          <a:prstGeom prst="rect">
            <a:avLst/>
          </a:prstGeom>
        </p:spPr>
        <p:txBody>
          <a:bodyPr anchor="ctr">
            <a:noAutofit/>
          </a:bodyPr>
          <a:lstStyle>
            <a:lvl1pPr marL="0" indent="0" algn="ctr">
              <a:buFont typeface="Arial" panose="020B0604020202020204" pitchFamily="34" charset="0"/>
              <a:buNone/>
              <a:defRPr b="0" i="0">
                <a:latin typeface="Arial" panose="020B0604020202020204" pitchFamily="34" charset="0"/>
              </a:defRPr>
            </a:lvl1pPr>
          </a:lstStyle>
          <a:p>
            <a:r>
              <a:rPr lang="en-US"/>
              <a:t>ADD PHOTO HERE</a:t>
            </a:r>
          </a:p>
        </p:txBody>
      </p:sp>
      <p:sp>
        <p:nvSpPr>
          <p:cNvPr id="12" name="Picture Placeholder 5">
            <a:extLst>
              <a:ext uri="{FF2B5EF4-FFF2-40B4-BE49-F238E27FC236}">
                <a16:creationId xmlns:a16="http://schemas.microsoft.com/office/drawing/2014/main" id="{FB033EB2-943A-4B45-BCB7-8F690C8C2FA8}"/>
              </a:ext>
            </a:extLst>
          </p:cNvPr>
          <p:cNvSpPr>
            <a:spLocks noGrp="1"/>
          </p:cNvSpPr>
          <p:nvPr>
            <p:ph type="pic" sz="quarter" idx="28" hasCustomPrompt="1"/>
          </p:nvPr>
        </p:nvSpPr>
        <p:spPr>
          <a:xfrm>
            <a:off x="2818666" y="1714501"/>
            <a:ext cx="1511606" cy="1528887"/>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13" name="Picture Placeholder 5">
            <a:extLst>
              <a:ext uri="{FF2B5EF4-FFF2-40B4-BE49-F238E27FC236}">
                <a16:creationId xmlns:a16="http://schemas.microsoft.com/office/drawing/2014/main" id="{0A8E385F-9F3A-F34C-B402-8E3D0FAF6512}"/>
              </a:ext>
            </a:extLst>
          </p:cNvPr>
          <p:cNvSpPr>
            <a:spLocks noGrp="1"/>
          </p:cNvSpPr>
          <p:nvPr>
            <p:ph type="pic" sz="quarter" idx="29" hasCustomPrompt="1"/>
          </p:nvPr>
        </p:nvSpPr>
        <p:spPr>
          <a:xfrm>
            <a:off x="4574246" y="1714501"/>
            <a:ext cx="1511606" cy="1528887"/>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14" name="Picture Placeholder 5">
            <a:extLst>
              <a:ext uri="{FF2B5EF4-FFF2-40B4-BE49-F238E27FC236}">
                <a16:creationId xmlns:a16="http://schemas.microsoft.com/office/drawing/2014/main" id="{F3F9DA77-6808-2944-8C0A-444E071E4599}"/>
              </a:ext>
            </a:extLst>
          </p:cNvPr>
          <p:cNvSpPr>
            <a:spLocks noGrp="1"/>
          </p:cNvSpPr>
          <p:nvPr>
            <p:ph type="pic" sz="quarter" idx="30" hasCustomPrompt="1"/>
          </p:nvPr>
        </p:nvSpPr>
        <p:spPr>
          <a:xfrm>
            <a:off x="7625586" y="1714501"/>
            <a:ext cx="1511606" cy="1528887"/>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16" name="Text Placeholder 57">
            <a:extLst>
              <a:ext uri="{FF2B5EF4-FFF2-40B4-BE49-F238E27FC236}">
                <a16:creationId xmlns:a16="http://schemas.microsoft.com/office/drawing/2014/main" id="{B2B820F6-126F-8149-B82A-8DD59FF74529}"/>
              </a:ext>
            </a:extLst>
          </p:cNvPr>
          <p:cNvSpPr>
            <a:spLocks noGrp="1"/>
          </p:cNvSpPr>
          <p:nvPr>
            <p:ph type="body" sz="quarter" idx="31" hasCustomPrompt="1"/>
          </p:nvPr>
        </p:nvSpPr>
        <p:spPr>
          <a:xfrm>
            <a:off x="233759" y="3389500"/>
            <a:ext cx="1511606" cy="277171"/>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17" name="Text Placeholder 57">
            <a:extLst>
              <a:ext uri="{FF2B5EF4-FFF2-40B4-BE49-F238E27FC236}">
                <a16:creationId xmlns:a16="http://schemas.microsoft.com/office/drawing/2014/main" id="{6ABDDB77-D01D-2D45-AB6A-133D17B19CC6}"/>
              </a:ext>
            </a:extLst>
          </p:cNvPr>
          <p:cNvSpPr>
            <a:spLocks noGrp="1"/>
          </p:cNvSpPr>
          <p:nvPr>
            <p:ph type="body" sz="quarter" idx="32" hasCustomPrompt="1"/>
          </p:nvPr>
        </p:nvSpPr>
        <p:spPr>
          <a:xfrm>
            <a:off x="233759" y="3728567"/>
            <a:ext cx="1511606" cy="232382"/>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18" name="Text Placeholder 57">
            <a:extLst>
              <a:ext uri="{FF2B5EF4-FFF2-40B4-BE49-F238E27FC236}">
                <a16:creationId xmlns:a16="http://schemas.microsoft.com/office/drawing/2014/main" id="{FF1B4342-A191-6046-A5F0-BFF28F19A6BD}"/>
              </a:ext>
            </a:extLst>
          </p:cNvPr>
          <p:cNvSpPr>
            <a:spLocks noGrp="1"/>
          </p:cNvSpPr>
          <p:nvPr>
            <p:ph type="body" sz="quarter" idx="33" hasCustomPrompt="1"/>
          </p:nvPr>
        </p:nvSpPr>
        <p:spPr>
          <a:xfrm>
            <a:off x="2818679" y="338949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19" name="Text Placeholder 57">
            <a:extLst>
              <a:ext uri="{FF2B5EF4-FFF2-40B4-BE49-F238E27FC236}">
                <a16:creationId xmlns:a16="http://schemas.microsoft.com/office/drawing/2014/main" id="{B1600CC4-0E13-0843-97B2-BA2085875C30}"/>
              </a:ext>
            </a:extLst>
          </p:cNvPr>
          <p:cNvSpPr>
            <a:spLocks noGrp="1"/>
          </p:cNvSpPr>
          <p:nvPr>
            <p:ph type="body" sz="quarter" idx="34" hasCustomPrompt="1"/>
          </p:nvPr>
        </p:nvSpPr>
        <p:spPr>
          <a:xfrm>
            <a:off x="2818679" y="36837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20" name="Text Placeholder 57">
            <a:extLst>
              <a:ext uri="{FF2B5EF4-FFF2-40B4-BE49-F238E27FC236}">
                <a16:creationId xmlns:a16="http://schemas.microsoft.com/office/drawing/2014/main" id="{5E8E0B01-55EB-4048-BB54-664B94BD7B1B}"/>
              </a:ext>
            </a:extLst>
          </p:cNvPr>
          <p:cNvSpPr>
            <a:spLocks noGrp="1"/>
          </p:cNvSpPr>
          <p:nvPr>
            <p:ph type="body" sz="quarter" idx="35" hasCustomPrompt="1"/>
          </p:nvPr>
        </p:nvSpPr>
        <p:spPr>
          <a:xfrm>
            <a:off x="4574247" y="338949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21" name="Text Placeholder 57">
            <a:extLst>
              <a:ext uri="{FF2B5EF4-FFF2-40B4-BE49-F238E27FC236}">
                <a16:creationId xmlns:a16="http://schemas.microsoft.com/office/drawing/2014/main" id="{BC7BECD0-75FF-3042-BDE3-94019E61C038}"/>
              </a:ext>
            </a:extLst>
          </p:cNvPr>
          <p:cNvSpPr>
            <a:spLocks noGrp="1"/>
          </p:cNvSpPr>
          <p:nvPr>
            <p:ph type="body" sz="quarter" idx="36" hasCustomPrompt="1"/>
          </p:nvPr>
        </p:nvSpPr>
        <p:spPr>
          <a:xfrm>
            <a:off x="4574247" y="36837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22" name="Text Placeholder 57">
            <a:extLst>
              <a:ext uri="{FF2B5EF4-FFF2-40B4-BE49-F238E27FC236}">
                <a16:creationId xmlns:a16="http://schemas.microsoft.com/office/drawing/2014/main" id="{8A6F00F2-D50A-574E-A221-C293AC5D87F9}"/>
              </a:ext>
            </a:extLst>
          </p:cNvPr>
          <p:cNvSpPr>
            <a:spLocks noGrp="1"/>
          </p:cNvSpPr>
          <p:nvPr>
            <p:ph type="body" sz="quarter" idx="37" hasCustomPrompt="1"/>
          </p:nvPr>
        </p:nvSpPr>
        <p:spPr>
          <a:xfrm>
            <a:off x="7625574" y="338949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23" name="Text Placeholder 57">
            <a:extLst>
              <a:ext uri="{FF2B5EF4-FFF2-40B4-BE49-F238E27FC236}">
                <a16:creationId xmlns:a16="http://schemas.microsoft.com/office/drawing/2014/main" id="{E8139806-FAC2-774B-8754-D3B9129FDC3D}"/>
              </a:ext>
            </a:extLst>
          </p:cNvPr>
          <p:cNvSpPr>
            <a:spLocks noGrp="1"/>
          </p:cNvSpPr>
          <p:nvPr>
            <p:ph type="body" sz="quarter" idx="38" hasCustomPrompt="1"/>
          </p:nvPr>
        </p:nvSpPr>
        <p:spPr>
          <a:xfrm>
            <a:off x="7625574" y="36837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48" name="Picture Placeholder 5">
            <a:extLst>
              <a:ext uri="{FF2B5EF4-FFF2-40B4-BE49-F238E27FC236}">
                <a16:creationId xmlns:a16="http://schemas.microsoft.com/office/drawing/2014/main" id="{6A8C7DF1-F337-EC49-B05B-13C6FB2E93AF}"/>
              </a:ext>
            </a:extLst>
          </p:cNvPr>
          <p:cNvSpPr>
            <a:spLocks noGrp="1"/>
          </p:cNvSpPr>
          <p:nvPr>
            <p:ph type="pic" sz="quarter" idx="39" hasCustomPrompt="1"/>
          </p:nvPr>
        </p:nvSpPr>
        <p:spPr>
          <a:xfrm>
            <a:off x="9366321" y="1714501"/>
            <a:ext cx="1511606" cy="1528887"/>
          </a:xfrm>
          <a:prstGeom prst="rect">
            <a:avLst/>
          </a:prstGeom>
        </p:spPr>
        <p:txBody>
          <a:bodyPr anchor="ctr">
            <a:noAutofit/>
          </a:bodyPr>
          <a:lstStyle>
            <a:lvl1pPr marL="0" marR="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49" name="Text Placeholder 57">
            <a:extLst>
              <a:ext uri="{FF2B5EF4-FFF2-40B4-BE49-F238E27FC236}">
                <a16:creationId xmlns:a16="http://schemas.microsoft.com/office/drawing/2014/main" id="{72914EC1-F551-494C-AB2B-F015EEF053CB}"/>
              </a:ext>
            </a:extLst>
          </p:cNvPr>
          <p:cNvSpPr>
            <a:spLocks noGrp="1"/>
          </p:cNvSpPr>
          <p:nvPr>
            <p:ph type="body" sz="quarter" idx="40" hasCustomPrompt="1"/>
          </p:nvPr>
        </p:nvSpPr>
        <p:spPr>
          <a:xfrm>
            <a:off x="9366335" y="338949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50" name="Text Placeholder 57">
            <a:extLst>
              <a:ext uri="{FF2B5EF4-FFF2-40B4-BE49-F238E27FC236}">
                <a16:creationId xmlns:a16="http://schemas.microsoft.com/office/drawing/2014/main" id="{CCFFABBE-6F7E-E64A-9FA8-9B23B70A1D7F}"/>
              </a:ext>
            </a:extLst>
          </p:cNvPr>
          <p:cNvSpPr>
            <a:spLocks noGrp="1"/>
          </p:cNvSpPr>
          <p:nvPr>
            <p:ph type="body" sz="quarter" idx="41" hasCustomPrompt="1"/>
          </p:nvPr>
        </p:nvSpPr>
        <p:spPr>
          <a:xfrm>
            <a:off x="9366335" y="36837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51" name="Picture Placeholder 5">
            <a:extLst>
              <a:ext uri="{FF2B5EF4-FFF2-40B4-BE49-F238E27FC236}">
                <a16:creationId xmlns:a16="http://schemas.microsoft.com/office/drawing/2014/main" id="{EC564B29-DBC8-B145-A90E-D7D31E17F1A4}"/>
              </a:ext>
            </a:extLst>
          </p:cNvPr>
          <p:cNvSpPr>
            <a:spLocks noGrp="1"/>
          </p:cNvSpPr>
          <p:nvPr>
            <p:ph type="pic" sz="quarter" idx="42" hasCustomPrompt="1"/>
          </p:nvPr>
        </p:nvSpPr>
        <p:spPr>
          <a:xfrm>
            <a:off x="2818666" y="4267201"/>
            <a:ext cx="1511606" cy="1528887"/>
          </a:xfrm>
          <a:prstGeom prst="rect">
            <a:avLst/>
          </a:prstGeom>
        </p:spPr>
        <p:txBody>
          <a:bodyPr anchor="ctr">
            <a:noAutofit/>
          </a:bodyPr>
          <a:lstStyle>
            <a:lvl1pPr marL="0" marR="0" indent="0" algn="ctr" defTabSz="914126" rtl="0" eaLnBrk="1" fontAlgn="auto" latinLnBrk="0" hangingPunct="1">
              <a:lnSpc>
                <a:spcPct val="10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52" name="Picture Placeholder 5">
            <a:extLst>
              <a:ext uri="{FF2B5EF4-FFF2-40B4-BE49-F238E27FC236}">
                <a16:creationId xmlns:a16="http://schemas.microsoft.com/office/drawing/2014/main" id="{5CBBEB45-0860-9C48-AAFB-DA5D97E359DB}"/>
              </a:ext>
            </a:extLst>
          </p:cNvPr>
          <p:cNvSpPr>
            <a:spLocks noGrp="1"/>
          </p:cNvSpPr>
          <p:nvPr>
            <p:ph type="pic" sz="quarter" idx="43" hasCustomPrompt="1"/>
          </p:nvPr>
        </p:nvSpPr>
        <p:spPr>
          <a:xfrm>
            <a:off x="4570810" y="4267201"/>
            <a:ext cx="1511606" cy="1528887"/>
          </a:xfrm>
          <a:prstGeom prst="rect">
            <a:avLst/>
          </a:prstGeom>
        </p:spPr>
        <p:txBody>
          <a:bodyPr anchor="ctr">
            <a:noAutofit/>
          </a:bodyPr>
          <a:lstStyle>
            <a:lvl1pPr marL="0" marR="0" indent="0" algn="ctr" defTabSz="914126" rtl="0" eaLnBrk="1" fontAlgn="auto" latinLnBrk="0" hangingPunct="1">
              <a:lnSpc>
                <a:spcPct val="10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53" name="Picture Placeholder 5">
            <a:extLst>
              <a:ext uri="{FF2B5EF4-FFF2-40B4-BE49-F238E27FC236}">
                <a16:creationId xmlns:a16="http://schemas.microsoft.com/office/drawing/2014/main" id="{5E3A23D0-9830-8048-8B42-F3CA60156086}"/>
              </a:ext>
            </a:extLst>
          </p:cNvPr>
          <p:cNvSpPr>
            <a:spLocks noGrp="1"/>
          </p:cNvSpPr>
          <p:nvPr>
            <p:ph type="pic" sz="quarter" idx="44" hasCustomPrompt="1"/>
          </p:nvPr>
        </p:nvSpPr>
        <p:spPr>
          <a:xfrm>
            <a:off x="7618015" y="4267201"/>
            <a:ext cx="1511606" cy="1528887"/>
          </a:xfrm>
          <a:prstGeom prst="rect">
            <a:avLst/>
          </a:prstGeom>
        </p:spPr>
        <p:txBody>
          <a:bodyPr anchor="ctr">
            <a:noAutofit/>
          </a:bodyPr>
          <a:lstStyle>
            <a:lvl1pPr marL="0" marR="0" indent="0" algn="ctr" defTabSz="914126" rtl="0" eaLnBrk="1" fontAlgn="auto" latinLnBrk="0" hangingPunct="1">
              <a:lnSpc>
                <a:spcPct val="100000"/>
              </a:lnSpc>
              <a:spcBef>
                <a:spcPts val="1000"/>
              </a:spcBef>
              <a:spcAft>
                <a:spcPts val="0"/>
              </a:spcAft>
              <a:buClrTx/>
              <a:buSzTx/>
              <a:buFont typeface="Arial" panose="020B0604020202020204" pitchFamily="34" charset="0"/>
              <a:buNone/>
              <a:tabLst/>
              <a:defRPr b="0" i="0">
                <a:latin typeface="Arial" panose="020B0604020202020204" pitchFamily="34" charset="0"/>
              </a:defRPr>
            </a:lvl1pPr>
          </a:lstStyle>
          <a:p>
            <a:pPr marL="0" marR="0" lvl="0" indent="0" algn="ctr"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PHOTO HERE</a:t>
            </a:r>
          </a:p>
        </p:txBody>
      </p:sp>
      <p:sp>
        <p:nvSpPr>
          <p:cNvPr id="54" name="Text Placeholder 57">
            <a:extLst>
              <a:ext uri="{FF2B5EF4-FFF2-40B4-BE49-F238E27FC236}">
                <a16:creationId xmlns:a16="http://schemas.microsoft.com/office/drawing/2014/main" id="{76ACB4EF-278F-E541-939B-B6B3CC5C4B59}"/>
              </a:ext>
            </a:extLst>
          </p:cNvPr>
          <p:cNvSpPr>
            <a:spLocks noGrp="1"/>
          </p:cNvSpPr>
          <p:nvPr>
            <p:ph type="body" sz="quarter" idx="45" hasCustomPrompt="1"/>
          </p:nvPr>
        </p:nvSpPr>
        <p:spPr>
          <a:xfrm>
            <a:off x="2815254" y="5942200"/>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55" name="Text Placeholder 57">
            <a:extLst>
              <a:ext uri="{FF2B5EF4-FFF2-40B4-BE49-F238E27FC236}">
                <a16:creationId xmlns:a16="http://schemas.microsoft.com/office/drawing/2014/main" id="{CE0EAFE2-1B77-834B-80F8-5BFA0E7621AD}"/>
              </a:ext>
            </a:extLst>
          </p:cNvPr>
          <p:cNvSpPr>
            <a:spLocks noGrp="1"/>
          </p:cNvSpPr>
          <p:nvPr>
            <p:ph type="body" sz="quarter" idx="46" hasCustomPrompt="1"/>
          </p:nvPr>
        </p:nvSpPr>
        <p:spPr>
          <a:xfrm>
            <a:off x="2815254" y="62364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56" name="Text Placeholder 57">
            <a:extLst>
              <a:ext uri="{FF2B5EF4-FFF2-40B4-BE49-F238E27FC236}">
                <a16:creationId xmlns:a16="http://schemas.microsoft.com/office/drawing/2014/main" id="{CF17D70D-4BB0-4347-B562-FFF0B31BD3EC}"/>
              </a:ext>
            </a:extLst>
          </p:cNvPr>
          <p:cNvSpPr>
            <a:spLocks noGrp="1"/>
          </p:cNvSpPr>
          <p:nvPr>
            <p:ph type="body" sz="quarter" idx="47" hasCustomPrompt="1"/>
          </p:nvPr>
        </p:nvSpPr>
        <p:spPr>
          <a:xfrm>
            <a:off x="4570810" y="5942200"/>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57" name="Text Placeholder 57">
            <a:extLst>
              <a:ext uri="{FF2B5EF4-FFF2-40B4-BE49-F238E27FC236}">
                <a16:creationId xmlns:a16="http://schemas.microsoft.com/office/drawing/2014/main" id="{1D4F9C0D-1795-924F-8193-D71FF1184747}"/>
              </a:ext>
            </a:extLst>
          </p:cNvPr>
          <p:cNvSpPr>
            <a:spLocks noGrp="1"/>
          </p:cNvSpPr>
          <p:nvPr>
            <p:ph type="body" sz="quarter" idx="48" hasCustomPrompt="1"/>
          </p:nvPr>
        </p:nvSpPr>
        <p:spPr>
          <a:xfrm>
            <a:off x="4570810" y="62364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sp>
        <p:nvSpPr>
          <p:cNvPr id="58" name="Text Placeholder 57">
            <a:extLst>
              <a:ext uri="{FF2B5EF4-FFF2-40B4-BE49-F238E27FC236}">
                <a16:creationId xmlns:a16="http://schemas.microsoft.com/office/drawing/2014/main" id="{71A7BF9A-B896-0448-889A-ADCA45DC590B}"/>
              </a:ext>
            </a:extLst>
          </p:cNvPr>
          <p:cNvSpPr>
            <a:spLocks noGrp="1"/>
          </p:cNvSpPr>
          <p:nvPr>
            <p:ph type="body" sz="quarter" idx="49" hasCustomPrompt="1"/>
          </p:nvPr>
        </p:nvSpPr>
        <p:spPr>
          <a:xfrm>
            <a:off x="7618029" y="5942200"/>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FF462D"/>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Name Last</a:t>
            </a:r>
          </a:p>
        </p:txBody>
      </p:sp>
      <p:sp>
        <p:nvSpPr>
          <p:cNvPr id="59" name="Text Placeholder 57">
            <a:extLst>
              <a:ext uri="{FF2B5EF4-FFF2-40B4-BE49-F238E27FC236}">
                <a16:creationId xmlns:a16="http://schemas.microsoft.com/office/drawing/2014/main" id="{C61426B2-4DDC-E948-AB1D-24296D6D19E0}"/>
              </a:ext>
            </a:extLst>
          </p:cNvPr>
          <p:cNvSpPr>
            <a:spLocks noGrp="1"/>
          </p:cNvSpPr>
          <p:nvPr>
            <p:ph type="body" sz="quarter" idx="50" hasCustomPrompt="1"/>
          </p:nvPr>
        </p:nvSpPr>
        <p:spPr>
          <a:xfrm>
            <a:off x="7618029" y="6236479"/>
            <a:ext cx="1511606" cy="313129"/>
          </a:xfrm>
          <a:prstGeom prst="rect">
            <a:avLst/>
          </a:prstGeom>
        </p:spPr>
        <p:txBody>
          <a:bodyPr vert="horz" lIns="0" tIns="0" rIns="0" bIns="0" rtlCol="0" anchor="t">
            <a:noAutofit/>
          </a:bodyPr>
          <a:lstStyle>
            <a:lvl1pPr marL="0" indent="0" algn="l">
              <a:lnSpc>
                <a:spcPct val="100000"/>
              </a:lnSpc>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Job title</a:t>
            </a:r>
          </a:p>
        </p:txBody>
      </p:sp>
      <p:pic>
        <p:nvPicPr>
          <p:cNvPr id="34" name="Picture 33" descr="Logo&#10;&#10;Description automatically generated">
            <a:extLst>
              <a:ext uri="{FF2B5EF4-FFF2-40B4-BE49-F238E27FC236}">
                <a16:creationId xmlns:a16="http://schemas.microsoft.com/office/drawing/2014/main" id="{FF444141-5F5D-0A4B-B3B1-D579875621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31" name="Slide Number Placeholder 5">
            <a:extLst>
              <a:ext uri="{FF2B5EF4-FFF2-40B4-BE49-F238E27FC236}">
                <a16:creationId xmlns:a16="http://schemas.microsoft.com/office/drawing/2014/main" id="{FA9BC06C-D2E7-6D48-8415-2205C0DC841E}"/>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30" name="Title 1">
            <a:extLst>
              <a:ext uri="{FF2B5EF4-FFF2-40B4-BE49-F238E27FC236}">
                <a16:creationId xmlns:a16="http://schemas.microsoft.com/office/drawing/2014/main" id="{487E9350-8068-A747-BC59-E12192E9A77F}"/>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32" name="Text Placeholder 57">
            <a:extLst>
              <a:ext uri="{FF2B5EF4-FFF2-40B4-BE49-F238E27FC236}">
                <a16:creationId xmlns:a16="http://schemas.microsoft.com/office/drawing/2014/main" id="{B32DD18B-FC54-5F4B-9EA9-3FD0F9A53B73}"/>
              </a:ext>
            </a:extLst>
          </p:cNvPr>
          <p:cNvSpPr>
            <a:spLocks noGrp="1"/>
          </p:cNvSpPr>
          <p:nvPr>
            <p:ph type="body" sz="quarter" idx="51"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667460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ThirdsGreen_Invert">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4" name="Rectangle 13"/>
          <p:cNvSpPr/>
          <p:nvPr userDrawn="1"/>
        </p:nvSpPr>
        <p:spPr>
          <a:xfrm>
            <a:off x="4" y="0"/>
            <a:ext cx="4585895" cy="68580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23" name="Title 1"/>
          <p:cNvSpPr>
            <a:spLocks noGrp="1"/>
          </p:cNvSpPr>
          <p:nvPr>
            <p:ph type="title" hasCustomPrompt="1"/>
          </p:nvPr>
        </p:nvSpPr>
        <p:spPr>
          <a:xfrm>
            <a:off x="487559" y="548643"/>
            <a:ext cx="4086273" cy="369332"/>
          </a:xfrm>
        </p:spPr>
        <p:txBody>
          <a:bodyPr rIns="0">
            <a:spAutoFit/>
          </a:bodyPr>
          <a:lstStyle>
            <a:lvl1pPr>
              <a:defRPr>
                <a:solidFill>
                  <a:srgbClr val="085571"/>
                </a:solidFill>
              </a:defRPr>
            </a:lvl1pPr>
          </a:lstStyle>
          <a:p>
            <a:r>
              <a:rPr lang="en-US" dirty="0"/>
              <a:t>Click to add title</a:t>
            </a:r>
          </a:p>
        </p:txBody>
      </p:sp>
      <p:sp>
        <p:nvSpPr>
          <p:cNvPr id="12" name="TextBox 11"/>
          <p:cNvSpPr txBox="1"/>
          <p:nvPr userDrawn="1"/>
        </p:nvSpPr>
        <p:spPr>
          <a:xfrm>
            <a:off x="10283929"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5" name="TextBox 14"/>
          <p:cNvSpPr txBox="1"/>
          <p:nvPr userDrawn="1"/>
        </p:nvSpPr>
        <p:spPr>
          <a:xfrm>
            <a:off x="11632226" y="6548965"/>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bg1"/>
                </a:solidFill>
                <a:cs typeface="Arial"/>
              </a:rPr>
              <a:pPr algn="l" defTabSz="457118"/>
              <a:t>‹#›</a:t>
            </a:fld>
            <a:endParaRPr lang="en-US" sz="11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6" name="Group 15"/>
          <p:cNvGrpSpPr/>
          <p:nvPr userDrawn="1"/>
        </p:nvGrpSpPr>
        <p:grpSpPr>
          <a:xfrm>
            <a:off x="487450" y="268819"/>
            <a:ext cx="506711" cy="172508"/>
            <a:chOff x="360699" y="268817"/>
            <a:chExt cx="506711" cy="172508"/>
          </a:xfrm>
          <a:solidFill>
            <a:schemeClr val="tx2"/>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9180397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F542D8-F4D5-2F4C-AA85-3E9B98B22018}"/>
              </a:ext>
            </a:extLst>
          </p:cNvPr>
          <p:cNvSpPr/>
          <p:nvPr userDrawn="1"/>
        </p:nvSpPr>
        <p:spPr>
          <a:xfrm>
            <a:off x="0" y="2373330"/>
            <a:ext cx="12188825" cy="4506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9" name="Text Placeholder 4">
            <a:extLst>
              <a:ext uri="{FF2B5EF4-FFF2-40B4-BE49-F238E27FC236}">
                <a16:creationId xmlns:a16="http://schemas.microsoft.com/office/drawing/2014/main" id="{67FFDD16-D6AF-F546-AFFB-F1DFB952EE6F}"/>
              </a:ext>
            </a:extLst>
          </p:cNvPr>
          <p:cNvSpPr>
            <a:spLocks noGrp="1"/>
          </p:cNvSpPr>
          <p:nvPr>
            <p:ph type="body" sz="quarter" idx="23" hasCustomPrompt="1"/>
          </p:nvPr>
        </p:nvSpPr>
        <p:spPr>
          <a:xfrm>
            <a:off x="228540" y="1566197"/>
            <a:ext cx="5637332" cy="479628"/>
          </a:xfrm>
          <a:prstGeom prst="rect">
            <a:avLst/>
          </a:prstGeom>
        </p:spPr>
        <p:txBody>
          <a:bodyPr lIns="0" tIns="0" rIns="0" bIns="0">
            <a:noAutofit/>
          </a:bodyPr>
          <a:lstStyle>
            <a:lvl1pPr marL="0" indent="0">
              <a:buNone/>
              <a:defRPr sz="1200" b="0" i="0">
                <a:solidFill>
                  <a:schemeClr val="tx2"/>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cxnSp>
        <p:nvCxnSpPr>
          <p:cNvPr id="17" name="Straight Connector 16">
            <a:extLst>
              <a:ext uri="{FF2B5EF4-FFF2-40B4-BE49-F238E27FC236}">
                <a16:creationId xmlns:a16="http://schemas.microsoft.com/office/drawing/2014/main" id="{9A9A1B2B-D46E-AA4D-9668-3E8D9A2A0138}"/>
              </a:ext>
            </a:extLst>
          </p:cNvPr>
          <p:cNvCxnSpPr>
            <a:cxnSpLocks/>
          </p:cNvCxnSpPr>
          <p:nvPr userDrawn="1"/>
        </p:nvCxnSpPr>
        <p:spPr>
          <a:xfrm>
            <a:off x="371378" y="4238090"/>
            <a:ext cx="11420281"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Picture 24" descr="A picture containing text, clipart&#10;&#10;Description automatically generated">
            <a:extLst>
              <a:ext uri="{FF2B5EF4-FFF2-40B4-BE49-F238E27FC236}">
                <a16:creationId xmlns:a16="http://schemas.microsoft.com/office/drawing/2014/main" id="{145C3063-15BD-654C-9219-D8942C102C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5" y="6343600"/>
            <a:ext cx="730156" cy="232382"/>
          </a:xfrm>
          <a:prstGeom prst="rect">
            <a:avLst/>
          </a:prstGeom>
        </p:spPr>
      </p:pic>
      <p:sp>
        <p:nvSpPr>
          <p:cNvPr id="35" name="Text Placeholder 4">
            <a:extLst>
              <a:ext uri="{FF2B5EF4-FFF2-40B4-BE49-F238E27FC236}">
                <a16:creationId xmlns:a16="http://schemas.microsoft.com/office/drawing/2014/main" id="{8A4D290C-BEF9-874F-8BBF-1DDB874CC324}"/>
              </a:ext>
            </a:extLst>
          </p:cNvPr>
          <p:cNvSpPr>
            <a:spLocks noGrp="1"/>
          </p:cNvSpPr>
          <p:nvPr>
            <p:ph type="body" sz="quarter" idx="25" hasCustomPrompt="1"/>
          </p:nvPr>
        </p:nvSpPr>
        <p:spPr>
          <a:xfrm>
            <a:off x="6332657" y="4562153"/>
            <a:ext cx="1285359"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36" name="Text Placeholder 4">
            <a:extLst>
              <a:ext uri="{FF2B5EF4-FFF2-40B4-BE49-F238E27FC236}">
                <a16:creationId xmlns:a16="http://schemas.microsoft.com/office/drawing/2014/main" id="{9E3CBA1F-D75D-DD44-9FC9-83187D25CF3F}"/>
              </a:ext>
            </a:extLst>
          </p:cNvPr>
          <p:cNvSpPr>
            <a:spLocks noGrp="1"/>
          </p:cNvSpPr>
          <p:nvPr>
            <p:ph type="body" sz="quarter" idx="27" hasCustomPrompt="1"/>
          </p:nvPr>
        </p:nvSpPr>
        <p:spPr>
          <a:xfrm>
            <a:off x="477866" y="4567814"/>
            <a:ext cx="1213795"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37" name="Text Placeholder 4">
            <a:extLst>
              <a:ext uri="{FF2B5EF4-FFF2-40B4-BE49-F238E27FC236}">
                <a16:creationId xmlns:a16="http://schemas.microsoft.com/office/drawing/2014/main" id="{5DB25DF3-BBB5-1641-9E31-8ABDBD451F1A}"/>
              </a:ext>
            </a:extLst>
          </p:cNvPr>
          <p:cNvSpPr>
            <a:spLocks noGrp="1"/>
          </p:cNvSpPr>
          <p:nvPr>
            <p:ph type="body" sz="quarter" idx="28" hasCustomPrompt="1"/>
          </p:nvPr>
        </p:nvSpPr>
        <p:spPr>
          <a:xfrm>
            <a:off x="3271623" y="2944525"/>
            <a:ext cx="1298951"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38" name="Text Placeholder 4">
            <a:extLst>
              <a:ext uri="{FF2B5EF4-FFF2-40B4-BE49-F238E27FC236}">
                <a16:creationId xmlns:a16="http://schemas.microsoft.com/office/drawing/2014/main" id="{9FC6793A-E990-1242-BCCE-2EF1D5D853D0}"/>
              </a:ext>
            </a:extLst>
          </p:cNvPr>
          <p:cNvSpPr>
            <a:spLocks noGrp="1"/>
          </p:cNvSpPr>
          <p:nvPr>
            <p:ph type="body" sz="quarter" idx="29" hasCustomPrompt="1"/>
          </p:nvPr>
        </p:nvSpPr>
        <p:spPr>
          <a:xfrm>
            <a:off x="9370159" y="2944525"/>
            <a:ext cx="1302866" cy="753744"/>
          </a:xfrm>
          <a:prstGeom prst="rect">
            <a:avLst/>
          </a:prstGeom>
        </p:spPr>
        <p:txBody>
          <a:bodyPr lIns="0" tIns="0" rIns="0" bIns="0">
            <a:noAutofit/>
          </a:bodyPr>
          <a:lstStyle>
            <a:lvl1pPr marL="0" indent="0">
              <a:buNone/>
              <a:defRPr sz="1000" b="0" i="0">
                <a:solidFill>
                  <a:schemeClr val="bg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39" name="Text Placeholder 4">
            <a:extLst>
              <a:ext uri="{FF2B5EF4-FFF2-40B4-BE49-F238E27FC236}">
                <a16:creationId xmlns:a16="http://schemas.microsoft.com/office/drawing/2014/main" id="{9CCE9A66-E750-8148-9DDB-9D91DE72E203}"/>
              </a:ext>
            </a:extLst>
          </p:cNvPr>
          <p:cNvSpPr>
            <a:spLocks noGrp="1"/>
          </p:cNvSpPr>
          <p:nvPr>
            <p:ph type="body" sz="quarter" idx="31" hasCustomPrompt="1"/>
          </p:nvPr>
        </p:nvSpPr>
        <p:spPr>
          <a:xfrm>
            <a:off x="477866" y="3328675"/>
            <a:ext cx="1213795" cy="513922"/>
          </a:xfrm>
          <a:prstGeom prst="rect">
            <a:avLst/>
          </a:prstGeom>
        </p:spPr>
        <p:txBody>
          <a:bodyPr lIns="0" tIns="0" rIns="0" bIns="0">
            <a:noAutofit/>
          </a:bodyPr>
          <a:lstStyle>
            <a:lvl1pPr marL="0" indent="0">
              <a:buNone/>
              <a:defRPr sz="3199" b="0" i="0">
                <a:solidFill>
                  <a:schemeClr val="bg1"/>
                </a:solidFill>
                <a:latin typeface="Arial" panose="020B0604020202020204" pitchFamily="34" charset="0"/>
              </a:defRPr>
            </a:lvl1pPr>
          </a:lstStyle>
          <a:p>
            <a:pPr lvl="0"/>
            <a:r>
              <a:rPr lang="en-US"/>
              <a:t>2018</a:t>
            </a:r>
          </a:p>
        </p:txBody>
      </p:sp>
      <p:sp>
        <p:nvSpPr>
          <p:cNvPr id="40" name="Text Placeholder 4">
            <a:extLst>
              <a:ext uri="{FF2B5EF4-FFF2-40B4-BE49-F238E27FC236}">
                <a16:creationId xmlns:a16="http://schemas.microsoft.com/office/drawing/2014/main" id="{C3FE4973-4952-3349-805B-3FA1455D48BD}"/>
              </a:ext>
            </a:extLst>
          </p:cNvPr>
          <p:cNvSpPr>
            <a:spLocks noGrp="1"/>
          </p:cNvSpPr>
          <p:nvPr>
            <p:ph type="body" sz="quarter" idx="32" hasCustomPrompt="1"/>
          </p:nvPr>
        </p:nvSpPr>
        <p:spPr>
          <a:xfrm>
            <a:off x="6332657" y="3328675"/>
            <a:ext cx="1285359" cy="513922"/>
          </a:xfrm>
          <a:prstGeom prst="rect">
            <a:avLst/>
          </a:prstGeom>
        </p:spPr>
        <p:txBody>
          <a:bodyPr lIns="0" tIns="0" rIns="0" bIns="0">
            <a:noAutofit/>
          </a:bodyPr>
          <a:lstStyle>
            <a:lvl1pPr marL="0" indent="0">
              <a:buNone/>
              <a:defRPr sz="3199" b="0" i="0">
                <a:solidFill>
                  <a:schemeClr val="bg1"/>
                </a:solidFill>
                <a:latin typeface="Arial" panose="020B0604020202020204" pitchFamily="34" charset="0"/>
              </a:defRPr>
            </a:lvl1pPr>
          </a:lstStyle>
          <a:p>
            <a:pPr lvl="0"/>
            <a:r>
              <a:rPr lang="en-US"/>
              <a:t>2020</a:t>
            </a:r>
          </a:p>
        </p:txBody>
      </p:sp>
      <p:sp>
        <p:nvSpPr>
          <p:cNvPr id="41" name="Text Placeholder 4">
            <a:extLst>
              <a:ext uri="{FF2B5EF4-FFF2-40B4-BE49-F238E27FC236}">
                <a16:creationId xmlns:a16="http://schemas.microsoft.com/office/drawing/2014/main" id="{2EC41A7F-860C-CC4C-B213-895AA10E454F}"/>
              </a:ext>
            </a:extLst>
          </p:cNvPr>
          <p:cNvSpPr>
            <a:spLocks noGrp="1"/>
          </p:cNvSpPr>
          <p:nvPr>
            <p:ph type="body" sz="quarter" idx="34" hasCustomPrompt="1"/>
          </p:nvPr>
        </p:nvSpPr>
        <p:spPr>
          <a:xfrm>
            <a:off x="3271623" y="4591030"/>
            <a:ext cx="1299187" cy="451635"/>
          </a:xfrm>
          <a:prstGeom prst="rect">
            <a:avLst/>
          </a:prstGeom>
        </p:spPr>
        <p:txBody>
          <a:bodyPr lIns="0" tIns="0" rIns="0" bIns="0">
            <a:noAutofit/>
          </a:bodyPr>
          <a:lstStyle>
            <a:lvl1pPr marL="0" indent="0">
              <a:buNone/>
              <a:defRPr sz="3199" b="0" i="0">
                <a:solidFill>
                  <a:schemeClr val="bg1"/>
                </a:solidFill>
                <a:latin typeface="Arial" panose="020B0604020202020204" pitchFamily="34" charset="0"/>
              </a:defRPr>
            </a:lvl1pPr>
          </a:lstStyle>
          <a:p>
            <a:pPr lvl="0"/>
            <a:r>
              <a:rPr lang="en-US"/>
              <a:t>2019</a:t>
            </a:r>
          </a:p>
        </p:txBody>
      </p:sp>
      <p:sp>
        <p:nvSpPr>
          <p:cNvPr id="42" name="Text Placeholder 4">
            <a:extLst>
              <a:ext uri="{FF2B5EF4-FFF2-40B4-BE49-F238E27FC236}">
                <a16:creationId xmlns:a16="http://schemas.microsoft.com/office/drawing/2014/main" id="{EAC04860-BBA9-2A4B-AC04-7428C5D389AD}"/>
              </a:ext>
            </a:extLst>
          </p:cNvPr>
          <p:cNvSpPr>
            <a:spLocks noGrp="1"/>
          </p:cNvSpPr>
          <p:nvPr>
            <p:ph type="body" sz="quarter" idx="35" hasCustomPrompt="1"/>
          </p:nvPr>
        </p:nvSpPr>
        <p:spPr>
          <a:xfrm>
            <a:off x="9370159" y="4591029"/>
            <a:ext cx="1295063" cy="451635"/>
          </a:xfrm>
          <a:prstGeom prst="rect">
            <a:avLst/>
          </a:prstGeom>
        </p:spPr>
        <p:txBody>
          <a:bodyPr lIns="0" tIns="0" rIns="0" bIns="0">
            <a:noAutofit/>
          </a:bodyPr>
          <a:lstStyle>
            <a:lvl1pPr marL="0" indent="0">
              <a:buNone/>
              <a:defRPr sz="3199" b="0" i="0">
                <a:solidFill>
                  <a:schemeClr val="bg1"/>
                </a:solidFill>
                <a:latin typeface="Arial" panose="020B0604020202020204" pitchFamily="34" charset="0"/>
              </a:defRPr>
            </a:lvl1pPr>
          </a:lstStyle>
          <a:p>
            <a:pPr lvl="0"/>
            <a:r>
              <a:rPr lang="en-US"/>
              <a:t>2021</a:t>
            </a:r>
          </a:p>
        </p:txBody>
      </p:sp>
      <p:sp>
        <p:nvSpPr>
          <p:cNvPr id="20" name="Slide Number Placeholder 5">
            <a:extLst>
              <a:ext uri="{FF2B5EF4-FFF2-40B4-BE49-F238E27FC236}">
                <a16:creationId xmlns:a16="http://schemas.microsoft.com/office/drawing/2014/main" id="{A1245DC1-45B0-8541-930E-EFEA19590380}"/>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18" name="Title 1">
            <a:extLst>
              <a:ext uri="{FF2B5EF4-FFF2-40B4-BE49-F238E27FC236}">
                <a16:creationId xmlns:a16="http://schemas.microsoft.com/office/drawing/2014/main" id="{B2A6ABC8-3DD1-6A4F-BF9A-52D3D8361F12}"/>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9" name="Text Placeholder 57">
            <a:extLst>
              <a:ext uri="{FF2B5EF4-FFF2-40B4-BE49-F238E27FC236}">
                <a16:creationId xmlns:a16="http://schemas.microsoft.com/office/drawing/2014/main" id="{5ECC6D9F-453B-8D43-904C-8C5D4F9DD243}"/>
              </a:ext>
            </a:extLst>
          </p:cNvPr>
          <p:cNvSpPr>
            <a:spLocks noGrp="1"/>
          </p:cNvSpPr>
          <p:nvPr>
            <p:ph type="body" sz="quarter" idx="36"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213809865"/>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F542D8-F4D5-2F4C-AA85-3E9B98B22018}"/>
              </a:ext>
            </a:extLst>
          </p:cNvPr>
          <p:cNvSpPr/>
          <p:nvPr userDrawn="1"/>
        </p:nvSpPr>
        <p:spPr>
          <a:xfrm>
            <a:off x="0" y="2373330"/>
            <a:ext cx="12188825" cy="4506786"/>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cxnSp>
        <p:nvCxnSpPr>
          <p:cNvPr id="17" name="Straight Connector 16">
            <a:extLst>
              <a:ext uri="{FF2B5EF4-FFF2-40B4-BE49-F238E27FC236}">
                <a16:creationId xmlns:a16="http://schemas.microsoft.com/office/drawing/2014/main" id="{9A9A1B2B-D46E-AA4D-9668-3E8D9A2A0138}"/>
              </a:ext>
            </a:extLst>
          </p:cNvPr>
          <p:cNvCxnSpPr>
            <a:cxnSpLocks/>
          </p:cNvCxnSpPr>
          <p:nvPr userDrawn="1"/>
        </p:nvCxnSpPr>
        <p:spPr>
          <a:xfrm>
            <a:off x="371378" y="4238090"/>
            <a:ext cx="11420281"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4">
            <a:extLst>
              <a:ext uri="{FF2B5EF4-FFF2-40B4-BE49-F238E27FC236}">
                <a16:creationId xmlns:a16="http://schemas.microsoft.com/office/drawing/2014/main" id="{F4F25738-2311-D740-B2C6-BE1CD071D2E2}"/>
              </a:ext>
            </a:extLst>
          </p:cNvPr>
          <p:cNvSpPr>
            <a:spLocks noGrp="1"/>
          </p:cNvSpPr>
          <p:nvPr>
            <p:ph type="body" sz="quarter" idx="25" hasCustomPrompt="1"/>
          </p:nvPr>
        </p:nvSpPr>
        <p:spPr>
          <a:xfrm>
            <a:off x="6332657" y="4562153"/>
            <a:ext cx="1285359"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40" name="Text Placeholder 4">
            <a:extLst>
              <a:ext uri="{FF2B5EF4-FFF2-40B4-BE49-F238E27FC236}">
                <a16:creationId xmlns:a16="http://schemas.microsoft.com/office/drawing/2014/main" id="{71554AD8-46DA-5949-B9F4-86A6FE74E824}"/>
              </a:ext>
            </a:extLst>
          </p:cNvPr>
          <p:cNvSpPr>
            <a:spLocks noGrp="1"/>
          </p:cNvSpPr>
          <p:nvPr>
            <p:ph type="body" sz="quarter" idx="27" hasCustomPrompt="1"/>
          </p:nvPr>
        </p:nvSpPr>
        <p:spPr>
          <a:xfrm>
            <a:off x="477866" y="4567814"/>
            <a:ext cx="1213795"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41" name="Text Placeholder 4">
            <a:extLst>
              <a:ext uri="{FF2B5EF4-FFF2-40B4-BE49-F238E27FC236}">
                <a16:creationId xmlns:a16="http://schemas.microsoft.com/office/drawing/2014/main" id="{56EA88FE-AAA6-7A4A-AD45-A304903C5151}"/>
              </a:ext>
            </a:extLst>
          </p:cNvPr>
          <p:cNvSpPr>
            <a:spLocks noGrp="1"/>
          </p:cNvSpPr>
          <p:nvPr>
            <p:ph type="body" sz="quarter" idx="28" hasCustomPrompt="1"/>
          </p:nvPr>
        </p:nvSpPr>
        <p:spPr>
          <a:xfrm>
            <a:off x="3275747" y="2944525"/>
            <a:ext cx="1294827"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42" name="Text Placeholder 4">
            <a:extLst>
              <a:ext uri="{FF2B5EF4-FFF2-40B4-BE49-F238E27FC236}">
                <a16:creationId xmlns:a16="http://schemas.microsoft.com/office/drawing/2014/main" id="{04893F28-3E47-1B42-A0F2-3648AC289416}"/>
              </a:ext>
            </a:extLst>
          </p:cNvPr>
          <p:cNvSpPr>
            <a:spLocks noGrp="1"/>
          </p:cNvSpPr>
          <p:nvPr>
            <p:ph type="body" sz="quarter" idx="29" hasCustomPrompt="1"/>
          </p:nvPr>
        </p:nvSpPr>
        <p:spPr>
          <a:xfrm>
            <a:off x="9370159" y="2944525"/>
            <a:ext cx="1285359" cy="753744"/>
          </a:xfrm>
          <a:prstGeom prst="rect">
            <a:avLst/>
          </a:prstGeom>
        </p:spPr>
        <p:txBody>
          <a:bodyPr lIns="0" tIns="0" rIns="0" bIns="0">
            <a:noAutofit/>
          </a:bodyPr>
          <a:lstStyle>
            <a:lvl1pPr marL="0" indent="0">
              <a:buNone/>
              <a:defRPr sz="1000" b="0" i="0">
                <a:solidFill>
                  <a:srgbClr val="FF462D"/>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43" name="Text Placeholder 4">
            <a:extLst>
              <a:ext uri="{FF2B5EF4-FFF2-40B4-BE49-F238E27FC236}">
                <a16:creationId xmlns:a16="http://schemas.microsoft.com/office/drawing/2014/main" id="{6468B048-C31D-8A43-A3B0-2F05CB6A5B2E}"/>
              </a:ext>
            </a:extLst>
          </p:cNvPr>
          <p:cNvSpPr>
            <a:spLocks noGrp="1"/>
          </p:cNvSpPr>
          <p:nvPr>
            <p:ph type="body" sz="quarter" idx="31" hasCustomPrompt="1"/>
          </p:nvPr>
        </p:nvSpPr>
        <p:spPr>
          <a:xfrm>
            <a:off x="477866" y="3328675"/>
            <a:ext cx="1213795" cy="513922"/>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2018</a:t>
            </a:r>
          </a:p>
        </p:txBody>
      </p:sp>
      <p:sp>
        <p:nvSpPr>
          <p:cNvPr id="44" name="Text Placeholder 4">
            <a:extLst>
              <a:ext uri="{FF2B5EF4-FFF2-40B4-BE49-F238E27FC236}">
                <a16:creationId xmlns:a16="http://schemas.microsoft.com/office/drawing/2014/main" id="{9BD5E972-A66C-A44A-8BAE-6B3DB96BA0D5}"/>
              </a:ext>
            </a:extLst>
          </p:cNvPr>
          <p:cNvSpPr>
            <a:spLocks noGrp="1"/>
          </p:cNvSpPr>
          <p:nvPr>
            <p:ph type="body" sz="quarter" idx="32" hasCustomPrompt="1"/>
          </p:nvPr>
        </p:nvSpPr>
        <p:spPr>
          <a:xfrm>
            <a:off x="6332657" y="3328675"/>
            <a:ext cx="1285359" cy="513922"/>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2020</a:t>
            </a:r>
          </a:p>
        </p:txBody>
      </p:sp>
      <p:sp>
        <p:nvSpPr>
          <p:cNvPr id="45" name="Text Placeholder 4">
            <a:extLst>
              <a:ext uri="{FF2B5EF4-FFF2-40B4-BE49-F238E27FC236}">
                <a16:creationId xmlns:a16="http://schemas.microsoft.com/office/drawing/2014/main" id="{C9A96D1D-4DDD-8A4B-BFAA-3FF018F03F7A}"/>
              </a:ext>
            </a:extLst>
          </p:cNvPr>
          <p:cNvSpPr>
            <a:spLocks noGrp="1"/>
          </p:cNvSpPr>
          <p:nvPr>
            <p:ph type="body" sz="quarter" idx="34" hasCustomPrompt="1"/>
          </p:nvPr>
        </p:nvSpPr>
        <p:spPr>
          <a:xfrm>
            <a:off x="3275747" y="4591030"/>
            <a:ext cx="1294827" cy="451635"/>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2019</a:t>
            </a:r>
          </a:p>
        </p:txBody>
      </p:sp>
      <p:sp>
        <p:nvSpPr>
          <p:cNvPr id="46" name="Text Placeholder 4">
            <a:extLst>
              <a:ext uri="{FF2B5EF4-FFF2-40B4-BE49-F238E27FC236}">
                <a16:creationId xmlns:a16="http://schemas.microsoft.com/office/drawing/2014/main" id="{EA54360F-73BE-6146-B6A8-15F19C594CE3}"/>
              </a:ext>
            </a:extLst>
          </p:cNvPr>
          <p:cNvSpPr>
            <a:spLocks noGrp="1"/>
          </p:cNvSpPr>
          <p:nvPr>
            <p:ph type="body" sz="quarter" idx="35" hasCustomPrompt="1"/>
          </p:nvPr>
        </p:nvSpPr>
        <p:spPr>
          <a:xfrm>
            <a:off x="9370159" y="4591029"/>
            <a:ext cx="1295063" cy="451635"/>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2021</a:t>
            </a:r>
          </a:p>
        </p:txBody>
      </p:sp>
      <p:pic>
        <p:nvPicPr>
          <p:cNvPr id="20" name="Picture 19" descr="Logo&#10;&#10;Description automatically generated">
            <a:extLst>
              <a:ext uri="{FF2B5EF4-FFF2-40B4-BE49-F238E27FC236}">
                <a16:creationId xmlns:a16="http://schemas.microsoft.com/office/drawing/2014/main" id="{96476946-9985-9A4D-B5AF-7FB5D60D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1" name="Text Placeholder 4">
            <a:extLst>
              <a:ext uri="{FF2B5EF4-FFF2-40B4-BE49-F238E27FC236}">
                <a16:creationId xmlns:a16="http://schemas.microsoft.com/office/drawing/2014/main" id="{85731E03-0FB6-594C-B3AD-74A73B9749D9}"/>
              </a:ext>
            </a:extLst>
          </p:cNvPr>
          <p:cNvSpPr>
            <a:spLocks noGrp="1"/>
          </p:cNvSpPr>
          <p:nvPr>
            <p:ph type="body" sz="quarter" idx="23" hasCustomPrompt="1"/>
          </p:nvPr>
        </p:nvSpPr>
        <p:spPr>
          <a:xfrm>
            <a:off x="228540" y="1570830"/>
            <a:ext cx="5637332" cy="479628"/>
          </a:xfrm>
          <a:prstGeom prst="rect">
            <a:avLst/>
          </a:prstGeom>
        </p:spPr>
        <p:txBody>
          <a:bodyPr lIns="0" tIns="0" rIns="0" bIns="0">
            <a:noAutofit/>
          </a:bodyPr>
          <a:lstStyle>
            <a:lvl1pPr marL="0" indent="0">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3" name="Slide Number Placeholder 5">
            <a:extLst>
              <a:ext uri="{FF2B5EF4-FFF2-40B4-BE49-F238E27FC236}">
                <a16:creationId xmlns:a16="http://schemas.microsoft.com/office/drawing/2014/main" id="{B6FA4843-5EA9-2646-9CAC-172DC0B1612F}"/>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FF462D"/>
                </a:solidFill>
                <a:latin typeface="Arial" panose="020B0604020202020204" pitchFamily="34" charset="0"/>
              </a:defRPr>
            </a:lvl1pPr>
          </a:lstStyle>
          <a:p>
            <a:fld id="{BB55D76A-9B6E-CD41-ABBE-F6C938295BAD}" type="slidenum">
              <a:rPr lang="en-US" smtClean="0"/>
              <a:pPr/>
              <a:t>‹#›</a:t>
            </a:fld>
            <a:endParaRPr lang="en-US"/>
          </a:p>
        </p:txBody>
      </p:sp>
      <p:sp>
        <p:nvSpPr>
          <p:cNvPr id="18" name="Title 1">
            <a:extLst>
              <a:ext uri="{FF2B5EF4-FFF2-40B4-BE49-F238E27FC236}">
                <a16:creationId xmlns:a16="http://schemas.microsoft.com/office/drawing/2014/main" id="{993A25A9-6805-E443-A305-C9924E21DE2B}"/>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9" name="Text Placeholder 57">
            <a:extLst>
              <a:ext uri="{FF2B5EF4-FFF2-40B4-BE49-F238E27FC236}">
                <a16:creationId xmlns:a16="http://schemas.microsoft.com/office/drawing/2014/main" id="{474E9673-C345-B249-82C6-FDBAAE87802E}"/>
              </a:ext>
            </a:extLst>
          </p:cNvPr>
          <p:cNvSpPr>
            <a:spLocks noGrp="1"/>
          </p:cNvSpPr>
          <p:nvPr>
            <p:ph type="body" sz="quarter" idx="36"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1893944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 3 Data Series (Right) Clou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6094413" y="0"/>
            <a:ext cx="6094413"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17" name="Chart Placeholder 16">
            <a:extLst>
              <a:ext uri="{FF2B5EF4-FFF2-40B4-BE49-F238E27FC236}">
                <a16:creationId xmlns:a16="http://schemas.microsoft.com/office/drawing/2014/main" id="{968EB040-BF86-1A41-8C69-5DED5E27CDE2}"/>
              </a:ext>
            </a:extLst>
          </p:cNvPr>
          <p:cNvSpPr>
            <a:spLocks noGrp="1"/>
          </p:cNvSpPr>
          <p:nvPr>
            <p:ph type="chart" sz="quarter" idx="29" hasCustomPrompt="1"/>
          </p:nvPr>
        </p:nvSpPr>
        <p:spPr>
          <a:xfrm>
            <a:off x="9378592" y="343426"/>
            <a:ext cx="2590125" cy="1627755"/>
          </a:xfrm>
          <a:prstGeom prst="rect">
            <a:avLst/>
          </a:prstGeom>
        </p:spPr>
        <p:txBody>
          <a:bodyPr>
            <a:noAutofit/>
          </a:bodyPr>
          <a:lstStyle>
            <a:lvl1pPr marL="0" indent="0">
              <a:buNone/>
              <a:defRPr b="0" i="0">
                <a:latin typeface="Arial" panose="020B0604020202020204" pitchFamily="34" charset="0"/>
              </a:defRPr>
            </a:lvl1pPr>
          </a:lstStyle>
          <a:p>
            <a:r>
              <a:rPr lang="en-US"/>
              <a:t>PIE CHART</a:t>
            </a:r>
          </a:p>
        </p:txBody>
      </p:sp>
      <p:sp>
        <p:nvSpPr>
          <p:cNvPr id="18" name="Chart Placeholder 16">
            <a:extLst>
              <a:ext uri="{FF2B5EF4-FFF2-40B4-BE49-F238E27FC236}">
                <a16:creationId xmlns:a16="http://schemas.microsoft.com/office/drawing/2014/main" id="{43FB1247-FEB8-FD44-8B83-7FE927AF1171}"/>
              </a:ext>
            </a:extLst>
          </p:cNvPr>
          <p:cNvSpPr>
            <a:spLocks noGrp="1"/>
          </p:cNvSpPr>
          <p:nvPr>
            <p:ph type="chart" sz="quarter" idx="30" hasCustomPrompt="1"/>
          </p:nvPr>
        </p:nvSpPr>
        <p:spPr>
          <a:xfrm>
            <a:off x="9370159" y="2490725"/>
            <a:ext cx="2590125" cy="1648303"/>
          </a:xfrm>
          <a:prstGeom prst="rect">
            <a:avLst/>
          </a:prstGeom>
        </p:spPr>
        <p:txBody>
          <a:bodyPr>
            <a:noAutofit/>
          </a:bodyPr>
          <a:lstStyle>
            <a:lvl1pPr marL="0" indent="0">
              <a:buNone/>
              <a:defRPr b="0" i="0">
                <a:latin typeface="Arial" panose="020B0604020202020204" pitchFamily="34" charset="0"/>
              </a:defRPr>
            </a:lvl1pPr>
          </a:lstStyle>
          <a:p>
            <a:r>
              <a:rPr lang="en-US"/>
              <a:t>PIE CHART</a:t>
            </a:r>
          </a:p>
        </p:txBody>
      </p:sp>
      <p:sp>
        <p:nvSpPr>
          <p:cNvPr id="19" name="Chart Placeholder 16">
            <a:extLst>
              <a:ext uri="{FF2B5EF4-FFF2-40B4-BE49-F238E27FC236}">
                <a16:creationId xmlns:a16="http://schemas.microsoft.com/office/drawing/2014/main" id="{4AE38E9C-5D6C-C948-B3A6-E27F18CF72CF}"/>
              </a:ext>
            </a:extLst>
          </p:cNvPr>
          <p:cNvSpPr>
            <a:spLocks noGrp="1"/>
          </p:cNvSpPr>
          <p:nvPr>
            <p:ph type="chart" sz="quarter" idx="31" hasCustomPrompt="1"/>
          </p:nvPr>
        </p:nvSpPr>
        <p:spPr>
          <a:xfrm>
            <a:off x="9370160" y="4638024"/>
            <a:ext cx="2590125" cy="1648303"/>
          </a:xfrm>
          <a:prstGeom prst="rect">
            <a:avLst/>
          </a:prstGeom>
        </p:spPr>
        <p:txBody>
          <a:bodyPr>
            <a:noAutofit/>
          </a:bodyPr>
          <a:lstStyle>
            <a:lvl1pPr marL="0" indent="0">
              <a:buNone/>
              <a:defRPr b="0" i="0">
                <a:latin typeface="Arial" panose="020B0604020202020204" pitchFamily="34" charset="0"/>
              </a:defRPr>
            </a:lvl1pPr>
          </a:lstStyle>
          <a:p>
            <a:r>
              <a:rPr lang="en-US"/>
              <a:t>PIE CHART</a:t>
            </a:r>
          </a:p>
        </p:txBody>
      </p:sp>
      <p:sp>
        <p:nvSpPr>
          <p:cNvPr id="32" name="Content Placeholder 2">
            <a:extLst>
              <a:ext uri="{FF2B5EF4-FFF2-40B4-BE49-F238E27FC236}">
                <a16:creationId xmlns:a16="http://schemas.microsoft.com/office/drawing/2014/main" id="{1E43EDBF-C7F2-D34C-9A7D-2CB4701F2206}"/>
              </a:ext>
            </a:extLst>
          </p:cNvPr>
          <p:cNvSpPr>
            <a:spLocks noGrp="1"/>
          </p:cNvSpPr>
          <p:nvPr>
            <p:ph idx="1" hasCustomPrompt="1"/>
          </p:nvPr>
        </p:nvSpPr>
        <p:spPr>
          <a:xfrm>
            <a:off x="6656007" y="2490724"/>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Arial" panose="020B0604020202020204" pitchFamily="34" charset="0"/>
              </a:defRPr>
            </a:lvl1pPr>
          </a:lstStyle>
          <a:p>
            <a:pPr lvl="0"/>
            <a:r>
              <a:rPr lang="en-US"/>
              <a:t>43%</a:t>
            </a:r>
          </a:p>
        </p:txBody>
      </p:sp>
      <p:sp>
        <p:nvSpPr>
          <p:cNvPr id="33" name="Content Placeholder 2">
            <a:extLst>
              <a:ext uri="{FF2B5EF4-FFF2-40B4-BE49-F238E27FC236}">
                <a16:creationId xmlns:a16="http://schemas.microsoft.com/office/drawing/2014/main" id="{6074238C-8160-2049-9CB5-36B4F32B666E}"/>
              </a:ext>
            </a:extLst>
          </p:cNvPr>
          <p:cNvSpPr>
            <a:spLocks noGrp="1"/>
          </p:cNvSpPr>
          <p:nvPr>
            <p:ph idx="27" hasCustomPrompt="1"/>
          </p:nvPr>
        </p:nvSpPr>
        <p:spPr>
          <a:xfrm>
            <a:off x="6656007" y="4638023"/>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Arial" panose="020B0604020202020204" pitchFamily="34" charset="0"/>
              </a:defRPr>
            </a:lvl1pPr>
          </a:lstStyle>
          <a:p>
            <a:pPr lvl="0"/>
            <a:r>
              <a:rPr lang="en-US"/>
              <a:t>43%</a:t>
            </a:r>
          </a:p>
        </p:txBody>
      </p:sp>
      <p:sp>
        <p:nvSpPr>
          <p:cNvPr id="34" name="Content Placeholder 2">
            <a:extLst>
              <a:ext uri="{FF2B5EF4-FFF2-40B4-BE49-F238E27FC236}">
                <a16:creationId xmlns:a16="http://schemas.microsoft.com/office/drawing/2014/main" id="{BA20546B-74D7-664A-AEC5-81567BA99A6D}"/>
              </a:ext>
            </a:extLst>
          </p:cNvPr>
          <p:cNvSpPr>
            <a:spLocks noGrp="1"/>
          </p:cNvSpPr>
          <p:nvPr>
            <p:ph idx="28" hasCustomPrompt="1"/>
          </p:nvPr>
        </p:nvSpPr>
        <p:spPr>
          <a:xfrm>
            <a:off x="6656007" y="343425"/>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Arial" panose="020B0604020202020204" pitchFamily="34" charset="0"/>
              </a:defRPr>
            </a:lvl1pPr>
          </a:lstStyle>
          <a:p>
            <a:pPr lvl="0"/>
            <a:r>
              <a:rPr lang="en-US"/>
              <a:t>43%</a:t>
            </a:r>
          </a:p>
        </p:txBody>
      </p:sp>
      <p:sp>
        <p:nvSpPr>
          <p:cNvPr id="35" name="Text Placeholder 4">
            <a:extLst>
              <a:ext uri="{FF2B5EF4-FFF2-40B4-BE49-F238E27FC236}">
                <a16:creationId xmlns:a16="http://schemas.microsoft.com/office/drawing/2014/main" id="{C7F5C8C4-19DE-3741-811C-580DA2685526}"/>
              </a:ext>
            </a:extLst>
          </p:cNvPr>
          <p:cNvSpPr>
            <a:spLocks noGrp="1"/>
          </p:cNvSpPr>
          <p:nvPr>
            <p:ph type="body" sz="quarter" idx="32" hasCustomPrompt="1"/>
          </p:nvPr>
        </p:nvSpPr>
        <p:spPr>
          <a:xfrm>
            <a:off x="6656006" y="1256200"/>
            <a:ext cx="1924019"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36" name="Text Placeholder 4">
            <a:extLst>
              <a:ext uri="{FF2B5EF4-FFF2-40B4-BE49-F238E27FC236}">
                <a16:creationId xmlns:a16="http://schemas.microsoft.com/office/drawing/2014/main" id="{EFF18462-2306-9A4F-AA43-F1AF90986DEC}"/>
              </a:ext>
            </a:extLst>
          </p:cNvPr>
          <p:cNvSpPr>
            <a:spLocks noGrp="1"/>
          </p:cNvSpPr>
          <p:nvPr>
            <p:ph type="body" sz="quarter" idx="33" hasCustomPrompt="1"/>
          </p:nvPr>
        </p:nvSpPr>
        <p:spPr>
          <a:xfrm>
            <a:off x="6656007" y="3424047"/>
            <a:ext cx="1924020"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37" name="Text Placeholder 4">
            <a:extLst>
              <a:ext uri="{FF2B5EF4-FFF2-40B4-BE49-F238E27FC236}">
                <a16:creationId xmlns:a16="http://schemas.microsoft.com/office/drawing/2014/main" id="{F6ABDC22-19AC-AE45-9A2A-DF2146AE0CC5}"/>
              </a:ext>
            </a:extLst>
          </p:cNvPr>
          <p:cNvSpPr>
            <a:spLocks noGrp="1"/>
          </p:cNvSpPr>
          <p:nvPr>
            <p:ph type="body" sz="quarter" idx="34" hasCustomPrompt="1"/>
          </p:nvPr>
        </p:nvSpPr>
        <p:spPr>
          <a:xfrm>
            <a:off x="6656006" y="5571346"/>
            <a:ext cx="1924019"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pic>
        <p:nvPicPr>
          <p:cNvPr id="22" name="Picture 21" descr="Logo&#10;&#10;Description automatically generated">
            <a:extLst>
              <a:ext uri="{FF2B5EF4-FFF2-40B4-BE49-F238E27FC236}">
                <a16:creationId xmlns:a16="http://schemas.microsoft.com/office/drawing/2014/main" id="{B105C35A-1449-FE49-B5BE-4BC1AB5D79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3" name="Slide Number Placeholder 5">
            <a:extLst>
              <a:ext uri="{FF2B5EF4-FFF2-40B4-BE49-F238E27FC236}">
                <a16:creationId xmlns:a16="http://schemas.microsoft.com/office/drawing/2014/main" id="{62E7A7F0-3DA6-7544-8D17-6D264BC7A8FD}"/>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5" name="Text Placeholder 4">
            <a:extLst>
              <a:ext uri="{FF2B5EF4-FFF2-40B4-BE49-F238E27FC236}">
                <a16:creationId xmlns:a16="http://schemas.microsoft.com/office/drawing/2014/main" id="{7C6E41A1-9410-294A-9B62-24ED3286BA8D}"/>
              </a:ext>
            </a:extLst>
          </p:cNvPr>
          <p:cNvSpPr>
            <a:spLocks noGrp="1"/>
          </p:cNvSpPr>
          <p:nvPr>
            <p:ph type="body" sz="quarter" idx="16" hasCustomPrompt="1"/>
          </p:nvPr>
        </p:nvSpPr>
        <p:spPr>
          <a:xfrm>
            <a:off x="228540" y="1325706"/>
            <a:ext cx="4342269" cy="1147297"/>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Add body text here– as a caption</a:t>
            </a:r>
          </a:p>
        </p:txBody>
      </p:sp>
      <p:sp>
        <p:nvSpPr>
          <p:cNvPr id="38" name="Text Placeholder 2">
            <a:extLst>
              <a:ext uri="{FF2B5EF4-FFF2-40B4-BE49-F238E27FC236}">
                <a16:creationId xmlns:a16="http://schemas.microsoft.com/office/drawing/2014/main" id="{6B5337DD-68B3-1441-805E-A5E5D14B595E}"/>
              </a:ext>
            </a:extLst>
          </p:cNvPr>
          <p:cNvSpPr>
            <a:spLocks noGrp="1"/>
          </p:cNvSpPr>
          <p:nvPr>
            <p:ph type="body" sz="quarter" idx="52" hasCustomPrompt="1"/>
          </p:nvPr>
        </p:nvSpPr>
        <p:spPr>
          <a:xfrm>
            <a:off x="228540" y="3286752"/>
            <a:ext cx="4342033" cy="2742673"/>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F33CEDFA-9B77-2445-B34E-454140E4670A}"/>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1" name="Text Placeholder 57">
            <a:extLst>
              <a:ext uri="{FF2B5EF4-FFF2-40B4-BE49-F238E27FC236}">
                <a16:creationId xmlns:a16="http://schemas.microsoft.com/office/drawing/2014/main" id="{32BA476D-0543-4B4F-90E3-0FB3BE07D1B8}"/>
              </a:ext>
            </a:extLst>
          </p:cNvPr>
          <p:cNvSpPr>
            <a:spLocks noGrp="1"/>
          </p:cNvSpPr>
          <p:nvPr>
            <p:ph type="body" sz="quarter" idx="53"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7385630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 3 Data Series (Righ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6094413" y="0"/>
            <a:ext cx="6094413"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47" name="Content Placeholder 2">
            <a:extLst>
              <a:ext uri="{FF2B5EF4-FFF2-40B4-BE49-F238E27FC236}">
                <a16:creationId xmlns:a16="http://schemas.microsoft.com/office/drawing/2014/main" id="{0EE8F709-F96A-174E-8BD3-B90D583D96FA}"/>
              </a:ext>
            </a:extLst>
          </p:cNvPr>
          <p:cNvSpPr>
            <a:spLocks noGrp="1"/>
          </p:cNvSpPr>
          <p:nvPr>
            <p:ph idx="1" hasCustomPrompt="1"/>
          </p:nvPr>
        </p:nvSpPr>
        <p:spPr>
          <a:xfrm>
            <a:off x="6656007" y="2490724"/>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Arial" panose="020B0604020202020204" pitchFamily="34" charset="0"/>
              </a:defRPr>
            </a:lvl1pPr>
          </a:lstStyle>
          <a:p>
            <a:pPr lvl="0"/>
            <a:r>
              <a:rPr lang="en-US"/>
              <a:t>43%</a:t>
            </a:r>
          </a:p>
        </p:txBody>
      </p:sp>
      <p:sp>
        <p:nvSpPr>
          <p:cNvPr id="48" name="Content Placeholder 2">
            <a:extLst>
              <a:ext uri="{FF2B5EF4-FFF2-40B4-BE49-F238E27FC236}">
                <a16:creationId xmlns:a16="http://schemas.microsoft.com/office/drawing/2014/main" id="{2F775E0D-BE32-DC44-A8AF-F3BFCA8B5CAD}"/>
              </a:ext>
            </a:extLst>
          </p:cNvPr>
          <p:cNvSpPr>
            <a:spLocks noGrp="1"/>
          </p:cNvSpPr>
          <p:nvPr>
            <p:ph idx="27" hasCustomPrompt="1"/>
          </p:nvPr>
        </p:nvSpPr>
        <p:spPr>
          <a:xfrm>
            <a:off x="6656007" y="4638023"/>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Arial" panose="020B0604020202020204" pitchFamily="34" charset="0"/>
              </a:defRPr>
            </a:lvl1pPr>
          </a:lstStyle>
          <a:p>
            <a:pPr lvl="0"/>
            <a:r>
              <a:rPr lang="en-US"/>
              <a:t>43%</a:t>
            </a:r>
          </a:p>
        </p:txBody>
      </p:sp>
      <p:sp>
        <p:nvSpPr>
          <p:cNvPr id="49" name="Content Placeholder 2">
            <a:extLst>
              <a:ext uri="{FF2B5EF4-FFF2-40B4-BE49-F238E27FC236}">
                <a16:creationId xmlns:a16="http://schemas.microsoft.com/office/drawing/2014/main" id="{1B052F5E-4798-9045-911D-7DAF79460AC8}"/>
              </a:ext>
            </a:extLst>
          </p:cNvPr>
          <p:cNvSpPr>
            <a:spLocks noGrp="1"/>
          </p:cNvSpPr>
          <p:nvPr>
            <p:ph idx="28" hasCustomPrompt="1"/>
          </p:nvPr>
        </p:nvSpPr>
        <p:spPr>
          <a:xfrm>
            <a:off x="6656007" y="343425"/>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Arial" panose="020B0604020202020204" pitchFamily="34" charset="0"/>
              </a:defRPr>
            </a:lvl1pPr>
          </a:lstStyle>
          <a:p>
            <a:pPr lvl="0"/>
            <a:r>
              <a:rPr lang="en-US"/>
              <a:t>43%</a:t>
            </a:r>
          </a:p>
        </p:txBody>
      </p:sp>
      <p:sp>
        <p:nvSpPr>
          <p:cNvPr id="50" name="Text Placeholder 4">
            <a:extLst>
              <a:ext uri="{FF2B5EF4-FFF2-40B4-BE49-F238E27FC236}">
                <a16:creationId xmlns:a16="http://schemas.microsoft.com/office/drawing/2014/main" id="{AD0D975F-B435-184D-BBBA-DD4B4F13A20E}"/>
              </a:ext>
            </a:extLst>
          </p:cNvPr>
          <p:cNvSpPr>
            <a:spLocks noGrp="1"/>
          </p:cNvSpPr>
          <p:nvPr>
            <p:ph type="body" sz="quarter" idx="32" hasCustomPrompt="1"/>
          </p:nvPr>
        </p:nvSpPr>
        <p:spPr>
          <a:xfrm>
            <a:off x="6656006" y="1256200"/>
            <a:ext cx="1924019"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51" name="Text Placeholder 4">
            <a:extLst>
              <a:ext uri="{FF2B5EF4-FFF2-40B4-BE49-F238E27FC236}">
                <a16:creationId xmlns:a16="http://schemas.microsoft.com/office/drawing/2014/main" id="{64B03BB7-5EDC-A24B-AB82-587FC8849757}"/>
              </a:ext>
            </a:extLst>
          </p:cNvPr>
          <p:cNvSpPr>
            <a:spLocks noGrp="1"/>
          </p:cNvSpPr>
          <p:nvPr>
            <p:ph type="body" sz="quarter" idx="33" hasCustomPrompt="1"/>
          </p:nvPr>
        </p:nvSpPr>
        <p:spPr>
          <a:xfrm>
            <a:off x="6656007" y="3424047"/>
            <a:ext cx="1924020"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52" name="Text Placeholder 4">
            <a:extLst>
              <a:ext uri="{FF2B5EF4-FFF2-40B4-BE49-F238E27FC236}">
                <a16:creationId xmlns:a16="http://schemas.microsoft.com/office/drawing/2014/main" id="{9D739BD5-61A3-4B4A-BAF0-2302FCB99257}"/>
              </a:ext>
            </a:extLst>
          </p:cNvPr>
          <p:cNvSpPr>
            <a:spLocks noGrp="1"/>
          </p:cNvSpPr>
          <p:nvPr>
            <p:ph type="body" sz="quarter" idx="34" hasCustomPrompt="1"/>
          </p:nvPr>
        </p:nvSpPr>
        <p:spPr>
          <a:xfrm>
            <a:off x="6656006" y="5571346"/>
            <a:ext cx="1924019" cy="714981"/>
          </a:xfrm>
          <a:prstGeom prst="rect">
            <a:avLst/>
          </a:prstGeom>
        </p:spPr>
        <p:txBody>
          <a:bodyPr lIns="0" tIns="0" rIns="0" bIns="0">
            <a:noAutofit/>
          </a:bodyPr>
          <a:lstStyle>
            <a:lvl1pPr marL="0" indent="0" algn="l">
              <a:buNone/>
              <a:defRPr sz="1200" b="0" i="0">
                <a:solidFill>
                  <a:srgbClr val="3D3C3C"/>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pic>
        <p:nvPicPr>
          <p:cNvPr id="20" name="Picture 19" descr="Logo&#10;&#10;Description automatically generated">
            <a:extLst>
              <a:ext uri="{FF2B5EF4-FFF2-40B4-BE49-F238E27FC236}">
                <a16:creationId xmlns:a16="http://schemas.microsoft.com/office/drawing/2014/main" id="{97D249BC-C200-7443-9760-7204385F6F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2" name="Text Placeholder 4">
            <a:extLst>
              <a:ext uri="{FF2B5EF4-FFF2-40B4-BE49-F238E27FC236}">
                <a16:creationId xmlns:a16="http://schemas.microsoft.com/office/drawing/2014/main" id="{6548677B-61C8-1A4D-8C33-27190397990B}"/>
              </a:ext>
            </a:extLst>
          </p:cNvPr>
          <p:cNvSpPr>
            <a:spLocks noGrp="1"/>
          </p:cNvSpPr>
          <p:nvPr>
            <p:ph type="body" sz="quarter" idx="16" hasCustomPrompt="1"/>
          </p:nvPr>
        </p:nvSpPr>
        <p:spPr>
          <a:xfrm>
            <a:off x="228540" y="1325706"/>
            <a:ext cx="4342269" cy="1147297"/>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Add body text here– as a caption</a:t>
            </a:r>
          </a:p>
        </p:txBody>
      </p:sp>
      <p:sp>
        <p:nvSpPr>
          <p:cNvPr id="23" name="Slide Number Placeholder 5">
            <a:extLst>
              <a:ext uri="{FF2B5EF4-FFF2-40B4-BE49-F238E27FC236}">
                <a16:creationId xmlns:a16="http://schemas.microsoft.com/office/drawing/2014/main" id="{23C7BE69-7B56-B043-8F79-03D68ACFEDE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8" name="Text Placeholder 2">
            <a:extLst>
              <a:ext uri="{FF2B5EF4-FFF2-40B4-BE49-F238E27FC236}">
                <a16:creationId xmlns:a16="http://schemas.microsoft.com/office/drawing/2014/main" id="{515B666A-1C2F-A545-A6BA-B8A519DE1828}"/>
              </a:ext>
            </a:extLst>
          </p:cNvPr>
          <p:cNvSpPr>
            <a:spLocks noGrp="1"/>
          </p:cNvSpPr>
          <p:nvPr>
            <p:ph type="body" sz="quarter" idx="52" hasCustomPrompt="1"/>
          </p:nvPr>
        </p:nvSpPr>
        <p:spPr>
          <a:xfrm>
            <a:off x="228540" y="3286752"/>
            <a:ext cx="4342033" cy="2742673"/>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8" name="Chart Placeholder 16">
            <a:extLst>
              <a:ext uri="{FF2B5EF4-FFF2-40B4-BE49-F238E27FC236}">
                <a16:creationId xmlns:a16="http://schemas.microsoft.com/office/drawing/2014/main" id="{3A0BBCBA-C8E1-4AB5-A9BB-F058E066BFF0}"/>
              </a:ext>
            </a:extLst>
          </p:cNvPr>
          <p:cNvSpPr>
            <a:spLocks noGrp="1"/>
          </p:cNvSpPr>
          <p:nvPr>
            <p:ph type="chart" sz="quarter" idx="29" hasCustomPrompt="1"/>
          </p:nvPr>
        </p:nvSpPr>
        <p:spPr>
          <a:xfrm>
            <a:off x="9378592" y="343426"/>
            <a:ext cx="2590125" cy="1627755"/>
          </a:xfrm>
          <a:prstGeom prst="rect">
            <a:avLst/>
          </a:prstGeom>
        </p:spPr>
        <p:txBody>
          <a:bodyPr>
            <a:noAutofit/>
          </a:bodyPr>
          <a:lstStyle>
            <a:lvl1pPr marL="0" indent="0">
              <a:buNone/>
              <a:defRPr b="0" i="0">
                <a:latin typeface="Arial" panose="020B0604020202020204" pitchFamily="34" charset="0"/>
              </a:defRPr>
            </a:lvl1pPr>
          </a:lstStyle>
          <a:p>
            <a:r>
              <a:rPr lang="en-US"/>
              <a:t>PIE CHART</a:t>
            </a:r>
          </a:p>
        </p:txBody>
      </p:sp>
      <p:sp>
        <p:nvSpPr>
          <p:cNvPr id="19" name="Chart Placeholder 16">
            <a:extLst>
              <a:ext uri="{FF2B5EF4-FFF2-40B4-BE49-F238E27FC236}">
                <a16:creationId xmlns:a16="http://schemas.microsoft.com/office/drawing/2014/main" id="{72D911F8-A9E0-48DA-996A-E5B9C4937BDE}"/>
              </a:ext>
            </a:extLst>
          </p:cNvPr>
          <p:cNvSpPr>
            <a:spLocks noGrp="1"/>
          </p:cNvSpPr>
          <p:nvPr>
            <p:ph type="chart" sz="quarter" idx="30" hasCustomPrompt="1"/>
          </p:nvPr>
        </p:nvSpPr>
        <p:spPr>
          <a:xfrm>
            <a:off x="9370159" y="2490725"/>
            <a:ext cx="2590125" cy="1648303"/>
          </a:xfrm>
          <a:prstGeom prst="rect">
            <a:avLst/>
          </a:prstGeom>
        </p:spPr>
        <p:txBody>
          <a:bodyPr>
            <a:noAutofit/>
          </a:bodyPr>
          <a:lstStyle>
            <a:lvl1pPr marL="0" indent="0">
              <a:buNone/>
              <a:defRPr b="0" i="0">
                <a:latin typeface="Arial" panose="020B0604020202020204" pitchFamily="34" charset="0"/>
              </a:defRPr>
            </a:lvl1pPr>
          </a:lstStyle>
          <a:p>
            <a:r>
              <a:rPr lang="en-US"/>
              <a:t>PIE CHART</a:t>
            </a:r>
          </a:p>
        </p:txBody>
      </p:sp>
      <p:sp>
        <p:nvSpPr>
          <p:cNvPr id="21" name="Chart Placeholder 16">
            <a:extLst>
              <a:ext uri="{FF2B5EF4-FFF2-40B4-BE49-F238E27FC236}">
                <a16:creationId xmlns:a16="http://schemas.microsoft.com/office/drawing/2014/main" id="{45F1F91B-EA51-422E-BFBC-19578BC3CD23}"/>
              </a:ext>
            </a:extLst>
          </p:cNvPr>
          <p:cNvSpPr>
            <a:spLocks noGrp="1"/>
          </p:cNvSpPr>
          <p:nvPr>
            <p:ph type="chart" sz="quarter" idx="31" hasCustomPrompt="1"/>
          </p:nvPr>
        </p:nvSpPr>
        <p:spPr>
          <a:xfrm>
            <a:off x="9370160" y="4638024"/>
            <a:ext cx="2590125" cy="1648303"/>
          </a:xfrm>
          <a:prstGeom prst="rect">
            <a:avLst/>
          </a:prstGeom>
        </p:spPr>
        <p:txBody>
          <a:bodyPr>
            <a:noAutofit/>
          </a:bodyPr>
          <a:lstStyle>
            <a:lvl1pPr marL="0" indent="0">
              <a:buNone/>
              <a:defRPr b="0" i="0">
                <a:latin typeface="Arial" panose="020B0604020202020204" pitchFamily="34" charset="0"/>
              </a:defRPr>
            </a:lvl1pPr>
          </a:lstStyle>
          <a:p>
            <a:r>
              <a:rPr lang="en-US"/>
              <a:t>PIE CHART</a:t>
            </a:r>
          </a:p>
        </p:txBody>
      </p:sp>
      <p:sp>
        <p:nvSpPr>
          <p:cNvPr id="24" name="Title 1">
            <a:extLst>
              <a:ext uri="{FF2B5EF4-FFF2-40B4-BE49-F238E27FC236}">
                <a16:creationId xmlns:a16="http://schemas.microsoft.com/office/drawing/2014/main" id="{80614A8C-B1BC-AC41-84D8-7CFBDD13C4AB}"/>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5" name="Text Placeholder 57">
            <a:extLst>
              <a:ext uri="{FF2B5EF4-FFF2-40B4-BE49-F238E27FC236}">
                <a16:creationId xmlns:a16="http://schemas.microsoft.com/office/drawing/2014/main" id="{7969393D-9EED-C944-9B68-00D3A2413B7B}"/>
              </a:ext>
            </a:extLst>
          </p:cNvPr>
          <p:cNvSpPr>
            <a:spLocks noGrp="1"/>
          </p:cNvSpPr>
          <p:nvPr>
            <p:ph type="body" sz="quarter" idx="53"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03622203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ntent w 3 Data Series (Righ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6094413" y="0"/>
            <a:ext cx="6094413" cy="6858000"/>
          </a:xfrm>
          <a:prstGeom prst="rect">
            <a:avLst/>
          </a:prstGeom>
          <a:solidFill>
            <a:srgbClr val="29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47" name="Content Placeholder 2">
            <a:extLst>
              <a:ext uri="{FF2B5EF4-FFF2-40B4-BE49-F238E27FC236}">
                <a16:creationId xmlns:a16="http://schemas.microsoft.com/office/drawing/2014/main" id="{0EE8F709-F96A-174E-8BD3-B90D583D96FA}"/>
              </a:ext>
            </a:extLst>
          </p:cNvPr>
          <p:cNvSpPr>
            <a:spLocks noGrp="1"/>
          </p:cNvSpPr>
          <p:nvPr>
            <p:ph idx="1" hasCustomPrompt="1"/>
          </p:nvPr>
        </p:nvSpPr>
        <p:spPr>
          <a:xfrm>
            <a:off x="6656006" y="2490724"/>
            <a:ext cx="1924020" cy="879674"/>
          </a:xfrm>
          <a:prstGeom prst="rect">
            <a:avLst/>
          </a:prstGeom>
        </p:spPr>
        <p:txBody>
          <a:bodyPr lIns="0" tIns="0" rIns="0" bIns="0" anchor="t">
            <a:noAutofit/>
          </a:bodyPr>
          <a:lstStyle>
            <a:lvl1pPr marL="0" indent="0">
              <a:lnSpc>
                <a:spcPct val="100000"/>
              </a:lnSpc>
              <a:buNone/>
              <a:defRPr sz="6198" b="0" i="0">
                <a:ln w="12700">
                  <a:solidFill>
                    <a:srgbClr val="4CDD84"/>
                  </a:solidFill>
                </a:ln>
                <a:noFill/>
                <a:latin typeface="Arial" panose="020B0604020202020204" pitchFamily="34" charset="0"/>
              </a:defRPr>
            </a:lvl1pPr>
          </a:lstStyle>
          <a:p>
            <a:pPr lvl="0"/>
            <a:r>
              <a:rPr lang="en-US"/>
              <a:t>43%</a:t>
            </a:r>
          </a:p>
        </p:txBody>
      </p:sp>
      <p:sp>
        <p:nvSpPr>
          <p:cNvPr id="48" name="Content Placeholder 2">
            <a:extLst>
              <a:ext uri="{FF2B5EF4-FFF2-40B4-BE49-F238E27FC236}">
                <a16:creationId xmlns:a16="http://schemas.microsoft.com/office/drawing/2014/main" id="{2F775E0D-BE32-DC44-A8AF-F3BFCA8B5CAD}"/>
              </a:ext>
            </a:extLst>
          </p:cNvPr>
          <p:cNvSpPr>
            <a:spLocks noGrp="1"/>
          </p:cNvSpPr>
          <p:nvPr>
            <p:ph idx="27" hasCustomPrompt="1"/>
          </p:nvPr>
        </p:nvSpPr>
        <p:spPr>
          <a:xfrm>
            <a:off x="6656006" y="4638023"/>
            <a:ext cx="1924020" cy="879674"/>
          </a:xfrm>
          <a:prstGeom prst="rect">
            <a:avLst/>
          </a:prstGeom>
        </p:spPr>
        <p:txBody>
          <a:bodyPr lIns="0" tIns="0" rIns="0" bIns="0" anchor="t">
            <a:noAutofit/>
          </a:bodyPr>
          <a:lstStyle>
            <a:lvl1pPr marL="0" indent="0">
              <a:lnSpc>
                <a:spcPct val="100000"/>
              </a:lnSpc>
              <a:buNone/>
              <a:defRPr sz="6198" b="0" i="0">
                <a:ln w="12700">
                  <a:solidFill>
                    <a:srgbClr val="4CDD84"/>
                  </a:solidFill>
                </a:ln>
                <a:noFill/>
                <a:latin typeface="Arial" panose="020B0604020202020204" pitchFamily="34" charset="0"/>
              </a:defRPr>
            </a:lvl1pPr>
          </a:lstStyle>
          <a:p>
            <a:pPr lvl="0"/>
            <a:r>
              <a:rPr lang="en-US"/>
              <a:t>43%</a:t>
            </a:r>
          </a:p>
        </p:txBody>
      </p:sp>
      <p:sp>
        <p:nvSpPr>
          <p:cNvPr id="49" name="Content Placeholder 2">
            <a:extLst>
              <a:ext uri="{FF2B5EF4-FFF2-40B4-BE49-F238E27FC236}">
                <a16:creationId xmlns:a16="http://schemas.microsoft.com/office/drawing/2014/main" id="{1B052F5E-4798-9045-911D-7DAF79460AC8}"/>
              </a:ext>
            </a:extLst>
          </p:cNvPr>
          <p:cNvSpPr>
            <a:spLocks noGrp="1"/>
          </p:cNvSpPr>
          <p:nvPr>
            <p:ph idx="28" hasCustomPrompt="1"/>
          </p:nvPr>
        </p:nvSpPr>
        <p:spPr>
          <a:xfrm>
            <a:off x="6656006" y="343425"/>
            <a:ext cx="1924020" cy="879674"/>
          </a:xfrm>
          <a:prstGeom prst="rect">
            <a:avLst/>
          </a:prstGeom>
        </p:spPr>
        <p:txBody>
          <a:bodyPr lIns="0" tIns="0" rIns="0" bIns="0" anchor="t">
            <a:noAutofit/>
          </a:bodyPr>
          <a:lstStyle>
            <a:lvl1pPr marL="0" indent="0">
              <a:lnSpc>
                <a:spcPct val="100000"/>
              </a:lnSpc>
              <a:buNone/>
              <a:defRPr sz="6198" b="0" i="0">
                <a:ln w="12700">
                  <a:solidFill>
                    <a:srgbClr val="4CDD84"/>
                  </a:solidFill>
                </a:ln>
                <a:noFill/>
                <a:latin typeface="Arial" panose="020B0604020202020204" pitchFamily="34" charset="0"/>
              </a:defRPr>
            </a:lvl1pPr>
          </a:lstStyle>
          <a:p>
            <a:pPr lvl="0"/>
            <a:r>
              <a:rPr lang="en-US"/>
              <a:t>43%</a:t>
            </a:r>
          </a:p>
        </p:txBody>
      </p:sp>
      <p:sp>
        <p:nvSpPr>
          <p:cNvPr id="50" name="Text Placeholder 4">
            <a:extLst>
              <a:ext uri="{FF2B5EF4-FFF2-40B4-BE49-F238E27FC236}">
                <a16:creationId xmlns:a16="http://schemas.microsoft.com/office/drawing/2014/main" id="{AD0D975F-B435-184D-BBBA-DD4B4F13A20E}"/>
              </a:ext>
            </a:extLst>
          </p:cNvPr>
          <p:cNvSpPr>
            <a:spLocks noGrp="1"/>
          </p:cNvSpPr>
          <p:nvPr>
            <p:ph type="body" sz="quarter" idx="32" hasCustomPrompt="1"/>
          </p:nvPr>
        </p:nvSpPr>
        <p:spPr>
          <a:xfrm>
            <a:off x="6656005" y="1256200"/>
            <a:ext cx="1924019" cy="714981"/>
          </a:xfrm>
          <a:prstGeom prst="rect">
            <a:avLst/>
          </a:prstGeom>
        </p:spPr>
        <p:txBody>
          <a:bodyPr lIns="0" tIns="0" rIns="0" bIns="0">
            <a:noAutofit/>
          </a:bodyPr>
          <a:lstStyle>
            <a:lvl1pPr marL="0" indent="0" algn="l">
              <a:buNone/>
              <a:defRPr sz="1200" b="0" i="0">
                <a:solidFill>
                  <a:srgbClr val="E4F4F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51" name="Text Placeholder 4">
            <a:extLst>
              <a:ext uri="{FF2B5EF4-FFF2-40B4-BE49-F238E27FC236}">
                <a16:creationId xmlns:a16="http://schemas.microsoft.com/office/drawing/2014/main" id="{64B03BB7-5EDC-A24B-AB82-587FC8849757}"/>
              </a:ext>
            </a:extLst>
          </p:cNvPr>
          <p:cNvSpPr>
            <a:spLocks noGrp="1"/>
          </p:cNvSpPr>
          <p:nvPr>
            <p:ph type="body" sz="quarter" idx="33" hasCustomPrompt="1"/>
          </p:nvPr>
        </p:nvSpPr>
        <p:spPr>
          <a:xfrm>
            <a:off x="6656006" y="3424047"/>
            <a:ext cx="1924020" cy="714981"/>
          </a:xfrm>
          <a:prstGeom prst="rect">
            <a:avLst/>
          </a:prstGeom>
        </p:spPr>
        <p:txBody>
          <a:bodyPr lIns="0" tIns="0" rIns="0" bIns="0">
            <a:noAutofit/>
          </a:bodyPr>
          <a:lstStyle>
            <a:lvl1pPr marL="0" indent="0" algn="l">
              <a:buNone/>
              <a:defRPr sz="1200" b="0" i="0">
                <a:solidFill>
                  <a:srgbClr val="E4F4F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52" name="Text Placeholder 4">
            <a:extLst>
              <a:ext uri="{FF2B5EF4-FFF2-40B4-BE49-F238E27FC236}">
                <a16:creationId xmlns:a16="http://schemas.microsoft.com/office/drawing/2014/main" id="{9D739BD5-61A3-4B4A-BAF0-2302FCB99257}"/>
              </a:ext>
            </a:extLst>
          </p:cNvPr>
          <p:cNvSpPr>
            <a:spLocks noGrp="1"/>
          </p:cNvSpPr>
          <p:nvPr>
            <p:ph type="body" sz="quarter" idx="34" hasCustomPrompt="1"/>
          </p:nvPr>
        </p:nvSpPr>
        <p:spPr>
          <a:xfrm>
            <a:off x="6656005" y="5571346"/>
            <a:ext cx="1924019" cy="714981"/>
          </a:xfrm>
          <a:prstGeom prst="rect">
            <a:avLst/>
          </a:prstGeom>
        </p:spPr>
        <p:txBody>
          <a:bodyPr lIns="0" tIns="0" rIns="0" bIns="0">
            <a:noAutofit/>
          </a:bodyPr>
          <a:lstStyle>
            <a:lvl1pPr marL="0" indent="0" algn="l">
              <a:buNone/>
              <a:defRPr sz="1200" b="0" i="0">
                <a:solidFill>
                  <a:srgbClr val="E4F4F1"/>
                </a:solidFill>
                <a:latin typeface="Arial" panose="020B0604020202020204" pitchFamily="34" charset="0"/>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pic>
        <p:nvPicPr>
          <p:cNvPr id="20" name="Picture 19" descr="Logo&#10;&#10;Description automatically generated">
            <a:extLst>
              <a:ext uri="{FF2B5EF4-FFF2-40B4-BE49-F238E27FC236}">
                <a16:creationId xmlns:a16="http://schemas.microsoft.com/office/drawing/2014/main" id="{97D249BC-C200-7443-9760-7204385F6F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2" name="Text Placeholder 4">
            <a:extLst>
              <a:ext uri="{FF2B5EF4-FFF2-40B4-BE49-F238E27FC236}">
                <a16:creationId xmlns:a16="http://schemas.microsoft.com/office/drawing/2014/main" id="{6548677B-61C8-1A4D-8C33-27190397990B}"/>
              </a:ext>
            </a:extLst>
          </p:cNvPr>
          <p:cNvSpPr>
            <a:spLocks noGrp="1"/>
          </p:cNvSpPr>
          <p:nvPr>
            <p:ph type="body" sz="quarter" idx="16" hasCustomPrompt="1"/>
          </p:nvPr>
        </p:nvSpPr>
        <p:spPr>
          <a:xfrm>
            <a:off x="228540" y="1325706"/>
            <a:ext cx="4342269" cy="1147297"/>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Add body text here– as a caption</a:t>
            </a:r>
          </a:p>
        </p:txBody>
      </p:sp>
      <p:sp>
        <p:nvSpPr>
          <p:cNvPr id="23" name="Slide Number Placeholder 5">
            <a:extLst>
              <a:ext uri="{FF2B5EF4-FFF2-40B4-BE49-F238E27FC236}">
                <a16:creationId xmlns:a16="http://schemas.microsoft.com/office/drawing/2014/main" id="{23C7BE69-7B56-B043-8F79-03D68ACFEDE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8" name="Text Placeholder 2">
            <a:extLst>
              <a:ext uri="{FF2B5EF4-FFF2-40B4-BE49-F238E27FC236}">
                <a16:creationId xmlns:a16="http://schemas.microsoft.com/office/drawing/2014/main" id="{515B666A-1C2F-A545-A6BA-B8A519DE1828}"/>
              </a:ext>
            </a:extLst>
          </p:cNvPr>
          <p:cNvSpPr>
            <a:spLocks noGrp="1"/>
          </p:cNvSpPr>
          <p:nvPr>
            <p:ph type="body" sz="quarter" idx="52" hasCustomPrompt="1"/>
          </p:nvPr>
        </p:nvSpPr>
        <p:spPr>
          <a:xfrm>
            <a:off x="228540" y="3286752"/>
            <a:ext cx="4342033" cy="2742673"/>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8" name="Chart Placeholder 16">
            <a:extLst>
              <a:ext uri="{FF2B5EF4-FFF2-40B4-BE49-F238E27FC236}">
                <a16:creationId xmlns:a16="http://schemas.microsoft.com/office/drawing/2014/main" id="{3A0BBCBA-C8E1-4AB5-A9BB-F058E066BFF0}"/>
              </a:ext>
            </a:extLst>
          </p:cNvPr>
          <p:cNvSpPr>
            <a:spLocks noGrp="1"/>
          </p:cNvSpPr>
          <p:nvPr>
            <p:ph type="chart" sz="quarter" idx="29" hasCustomPrompt="1"/>
          </p:nvPr>
        </p:nvSpPr>
        <p:spPr>
          <a:xfrm>
            <a:off x="9378592" y="343426"/>
            <a:ext cx="2590125" cy="1627755"/>
          </a:xfrm>
          <a:prstGeom prst="rect">
            <a:avLst/>
          </a:prstGeom>
        </p:spPr>
        <p:txBody>
          <a:bodyPr>
            <a:noAutofit/>
          </a:bodyPr>
          <a:lstStyle>
            <a:lvl1pPr marL="0" indent="0">
              <a:buNone/>
              <a:defRPr b="0" i="0">
                <a:solidFill>
                  <a:srgbClr val="E4F4F1"/>
                </a:solidFill>
                <a:latin typeface="Arial" panose="020B0604020202020204" pitchFamily="34" charset="0"/>
              </a:defRPr>
            </a:lvl1pPr>
          </a:lstStyle>
          <a:p>
            <a:r>
              <a:rPr lang="en-US"/>
              <a:t>PIE CHART</a:t>
            </a:r>
          </a:p>
        </p:txBody>
      </p:sp>
      <p:sp>
        <p:nvSpPr>
          <p:cNvPr id="19" name="Chart Placeholder 16">
            <a:extLst>
              <a:ext uri="{FF2B5EF4-FFF2-40B4-BE49-F238E27FC236}">
                <a16:creationId xmlns:a16="http://schemas.microsoft.com/office/drawing/2014/main" id="{72D911F8-A9E0-48DA-996A-E5B9C4937BDE}"/>
              </a:ext>
            </a:extLst>
          </p:cNvPr>
          <p:cNvSpPr>
            <a:spLocks noGrp="1"/>
          </p:cNvSpPr>
          <p:nvPr>
            <p:ph type="chart" sz="quarter" idx="30" hasCustomPrompt="1"/>
          </p:nvPr>
        </p:nvSpPr>
        <p:spPr>
          <a:xfrm>
            <a:off x="9370159" y="2490725"/>
            <a:ext cx="2590125" cy="1648303"/>
          </a:xfrm>
          <a:prstGeom prst="rect">
            <a:avLst/>
          </a:prstGeom>
        </p:spPr>
        <p:txBody>
          <a:bodyPr>
            <a:noAutofit/>
          </a:bodyPr>
          <a:lstStyle>
            <a:lvl1pPr marL="0" indent="0">
              <a:buNone/>
              <a:defRPr b="0" i="0">
                <a:solidFill>
                  <a:srgbClr val="E4F4F1"/>
                </a:solidFill>
                <a:latin typeface="Arial" panose="020B0604020202020204" pitchFamily="34" charset="0"/>
              </a:defRPr>
            </a:lvl1pPr>
          </a:lstStyle>
          <a:p>
            <a:r>
              <a:rPr lang="en-US"/>
              <a:t>PIE CHART</a:t>
            </a:r>
          </a:p>
        </p:txBody>
      </p:sp>
      <p:sp>
        <p:nvSpPr>
          <p:cNvPr id="21" name="Chart Placeholder 16">
            <a:extLst>
              <a:ext uri="{FF2B5EF4-FFF2-40B4-BE49-F238E27FC236}">
                <a16:creationId xmlns:a16="http://schemas.microsoft.com/office/drawing/2014/main" id="{45F1F91B-EA51-422E-BFBC-19578BC3CD23}"/>
              </a:ext>
            </a:extLst>
          </p:cNvPr>
          <p:cNvSpPr>
            <a:spLocks noGrp="1"/>
          </p:cNvSpPr>
          <p:nvPr>
            <p:ph type="chart" sz="quarter" idx="31" hasCustomPrompt="1"/>
          </p:nvPr>
        </p:nvSpPr>
        <p:spPr>
          <a:xfrm>
            <a:off x="9370160" y="4638024"/>
            <a:ext cx="2590125" cy="1648303"/>
          </a:xfrm>
          <a:prstGeom prst="rect">
            <a:avLst/>
          </a:prstGeom>
        </p:spPr>
        <p:txBody>
          <a:bodyPr>
            <a:noAutofit/>
          </a:bodyPr>
          <a:lstStyle>
            <a:lvl1pPr marL="0" indent="0">
              <a:buNone/>
              <a:defRPr b="0" i="0">
                <a:solidFill>
                  <a:srgbClr val="E4F4F1"/>
                </a:solidFill>
                <a:latin typeface="Arial" panose="020B0604020202020204" pitchFamily="34" charset="0"/>
              </a:defRPr>
            </a:lvl1pPr>
          </a:lstStyle>
          <a:p>
            <a:r>
              <a:rPr lang="en-US"/>
              <a:t>PIE CHART</a:t>
            </a:r>
          </a:p>
        </p:txBody>
      </p:sp>
      <p:sp>
        <p:nvSpPr>
          <p:cNvPr id="24" name="Title 1">
            <a:extLst>
              <a:ext uri="{FF2B5EF4-FFF2-40B4-BE49-F238E27FC236}">
                <a16:creationId xmlns:a16="http://schemas.microsoft.com/office/drawing/2014/main" id="{38622837-0D2E-E94C-9228-E758B76112EF}"/>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5" name="Text Placeholder 57">
            <a:extLst>
              <a:ext uri="{FF2B5EF4-FFF2-40B4-BE49-F238E27FC236}">
                <a16:creationId xmlns:a16="http://schemas.microsoft.com/office/drawing/2014/main" id="{BE0D9B4A-716D-BE42-88F8-D2DB9C3D90B7}"/>
              </a:ext>
            </a:extLst>
          </p:cNvPr>
          <p:cNvSpPr>
            <a:spLocks noGrp="1"/>
          </p:cNvSpPr>
          <p:nvPr>
            <p:ph type="body" sz="quarter" idx="53"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2768360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Table">
    <p:bg>
      <p:bgPr>
        <a:solidFill>
          <a:schemeClr val="bg1"/>
        </a:solidFill>
        <a:effectLst/>
      </p:bgPr>
    </p:bg>
    <p:spTree>
      <p:nvGrpSpPr>
        <p:cNvPr id="1" name=""/>
        <p:cNvGrpSpPr/>
        <p:nvPr/>
      </p:nvGrpSpPr>
      <p:grpSpPr>
        <a:xfrm>
          <a:off x="0" y="0"/>
          <a:ext cx="0" cy="0"/>
          <a:chOff x="0" y="0"/>
          <a:chExt cx="0" cy="0"/>
        </a:xfrm>
      </p:grpSpPr>
      <p:pic>
        <p:nvPicPr>
          <p:cNvPr id="39" name="Picture 38" descr="Logo&#10;&#10;Description automatically generated">
            <a:extLst>
              <a:ext uri="{FF2B5EF4-FFF2-40B4-BE49-F238E27FC236}">
                <a16:creationId xmlns:a16="http://schemas.microsoft.com/office/drawing/2014/main" id="{DE44CFF3-B29C-A541-8722-CF874064DA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45" name="Slide Number Placeholder 5">
            <a:extLst>
              <a:ext uri="{FF2B5EF4-FFF2-40B4-BE49-F238E27FC236}">
                <a16:creationId xmlns:a16="http://schemas.microsoft.com/office/drawing/2014/main" id="{AC864F3C-846C-6846-B894-6D6BE496ABFA}"/>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61" name="Table Placeholder 2">
            <a:extLst>
              <a:ext uri="{FF2B5EF4-FFF2-40B4-BE49-F238E27FC236}">
                <a16:creationId xmlns:a16="http://schemas.microsoft.com/office/drawing/2014/main" id="{335387C9-B540-7242-96C0-2C325DE4E29E}"/>
              </a:ext>
            </a:extLst>
          </p:cNvPr>
          <p:cNvSpPr>
            <a:spLocks noGrp="1"/>
          </p:cNvSpPr>
          <p:nvPr>
            <p:ph type="tbl" sz="quarter" idx="56" hasCustomPrompt="1"/>
          </p:nvPr>
        </p:nvSpPr>
        <p:spPr>
          <a:xfrm>
            <a:off x="228374" y="1716860"/>
            <a:ext cx="5637498" cy="4302940"/>
          </a:xfrm>
        </p:spPr>
        <p:txBody>
          <a:bodyPr anchor="ctr"/>
          <a:lstStyle>
            <a:lvl1pPr marL="0" indent="0" algn="ctr">
              <a:buNone/>
              <a:defRPr/>
            </a:lvl1pPr>
          </a:lstStyle>
          <a:p>
            <a:r>
              <a:rPr lang="en-US"/>
              <a:t>ADD TABLE HERE</a:t>
            </a:r>
          </a:p>
        </p:txBody>
      </p:sp>
      <p:sp>
        <p:nvSpPr>
          <p:cNvPr id="8" name="Table Placeholder 2">
            <a:extLst>
              <a:ext uri="{FF2B5EF4-FFF2-40B4-BE49-F238E27FC236}">
                <a16:creationId xmlns:a16="http://schemas.microsoft.com/office/drawing/2014/main" id="{D80F0705-A022-4045-8792-F7E7A9E212B3}"/>
              </a:ext>
            </a:extLst>
          </p:cNvPr>
          <p:cNvSpPr>
            <a:spLocks noGrp="1"/>
          </p:cNvSpPr>
          <p:nvPr>
            <p:ph type="tbl" sz="quarter" idx="57" hasCustomPrompt="1"/>
          </p:nvPr>
        </p:nvSpPr>
        <p:spPr>
          <a:xfrm>
            <a:off x="6336269" y="1716860"/>
            <a:ext cx="5637498" cy="4302940"/>
          </a:xfrm>
        </p:spPr>
        <p:txBody>
          <a:bodyPr anchor="ctr"/>
          <a:lstStyle>
            <a:lvl1pPr marL="0" indent="0" algn="ctr">
              <a:buNone/>
              <a:defRPr/>
            </a:lvl1pPr>
          </a:lstStyle>
          <a:p>
            <a:r>
              <a:rPr lang="en-US"/>
              <a:t>ADD TABLE HERE</a:t>
            </a:r>
          </a:p>
        </p:txBody>
      </p:sp>
      <p:sp>
        <p:nvSpPr>
          <p:cNvPr id="9" name="Title 1">
            <a:extLst>
              <a:ext uri="{FF2B5EF4-FFF2-40B4-BE49-F238E27FC236}">
                <a16:creationId xmlns:a16="http://schemas.microsoft.com/office/drawing/2014/main" id="{9F63A82D-B8BF-4946-B980-5C1E704F67FA}"/>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0" name="Text Placeholder 57">
            <a:extLst>
              <a:ext uri="{FF2B5EF4-FFF2-40B4-BE49-F238E27FC236}">
                <a16:creationId xmlns:a16="http://schemas.microsoft.com/office/drawing/2014/main" id="{179FEEA1-3DB9-3F43-BF6E-13592280481A}"/>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1401116"/>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rted List Spring Green">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5747" y="0"/>
            <a:ext cx="891307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52" name="Picture 51" descr="Logo&#10;&#10;Description automatically generated">
            <a:extLst>
              <a:ext uri="{FF2B5EF4-FFF2-40B4-BE49-F238E27FC236}">
                <a16:creationId xmlns:a16="http://schemas.microsoft.com/office/drawing/2014/main" id="{33AB6C80-2E57-8645-B8FE-95BB17927E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53" name="Slide Number Placeholder 5">
            <a:extLst>
              <a:ext uri="{FF2B5EF4-FFF2-40B4-BE49-F238E27FC236}">
                <a16:creationId xmlns:a16="http://schemas.microsoft.com/office/drawing/2014/main" id="{A8679A03-5236-3147-AA52-4643289064A8}"/>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3" name="Table Placeholder 2">
            <a:extLst>
              <a:ext uri="{FF2B5EF4-FFF2-40B4-BE49-F238E27FC236}">
                <a16:creationId xmlns:a16="http://schemas.microsoft.com/office/drawing/2014/main" id="{687CC35A-5913-DB48-89E7-73EDB3D06399}"/>
              </a:ext>
            </a:extLst>
          </p:cNvPr>
          <p:cNvSpPr>
            <a:spLocks noGrp="1"/>
          </p:cNvSpPr>
          <p:nvPr>
            <p:ph type="tbl" sz="quarter" idx="56" hasCustomPrompt="1"/>
          </p:nvPr>
        </p:nvSpPr>
        <p:spPr>
          <a:xfrm>
            <a:off x="4570809" y="876300"/>
            <a:ext cx="6094413" cy="5143500"/>
          </a:xfrm>
        </p:spPr>
        <p:txBody>
          <a:bodyPr anchor="ctr"/>
          <a:lstStyle>
            <a:lvl1pPr marL="0" indent="0" algn="ctr">
              <a:buNone/>
              <a:defRPr/>
            </a:lvl1pPr>
          </a:lstStyle>
          <a:p>
            <a:r>
              <a:rPr lang="en-US"/>
              <a:t>ADD TABLE HERE</a:t>
            </a:r>
          </a:p>
        </p:txBody>
      </p:sp>
      <p:sp>
        <p:nvSpPr>
          <p:cNvPr id="8" name="Title 1">
            <a:extLst>
              <a:ext uri="{FF2B5EF4-FFF2-40B4-BE49-F238E27FC236}">
                <a16:creationId xmlns:a16="http://schemas.microsoft.com/office/drawing/2014/main" id="{8297403E-797B-DF4E-9EAF-D01B5625C14E}"/>
              </a:ext>
            </a:extLst>
          </p:cNvPr>
          <p:cNvSpPr>
            <a:spLocks noGrp="1"/>
          </p:cNvSpPr>
          <p:nvPr>
            <p:ph type="title" hasCustomPrompt="1"/>
          </p:nvPr>
        </p:nvSpPr>
        <p:spPr>
          <a:xfrm>
            <a:off x="228540" y="266131"/>
            <a:ext cx="281851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CCA12C6C-5BB7-FA47-A9C9-C047BCDC6773}"/>
              </a:ext>
            </a:extLst>
          </p:cNvPr>
          <p:cNvSpPr>
            <a:spLocks noGrp="1"/>
          </p:cNvSpPr>
          <p:nvPr>
            <p:ph type="body" sz="quarter" idx="27" hasCustomPrompt="1"/>
          </p:nvPr>
        </p:nvSpPr>
        <p:spPr>
          <a:xfrm>
            <a:off x="228540" y="706000"/>
            <a:ext cx="28186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955760603"/>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rted List Clou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5747" y="0"/>
            <a:ext cx="8913078"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39" name="Picture 38" descr="Logo&#10;&#10;Description automatically generated">
            <a:extLst>
              <a:ext uri="{FF2B5EF4-FFF2-40B4-BE49-F238E27FC236}">
                <a16:creationId xmlns:a16="http://schemas.microsoft.com/office/drawing/2014/main" id="{DE44CFF3-B29C-A541-8722-CF874064DA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45" name="Slide Number Placeholder 5">
            <a:extLst>
              <a:ext uri="{FF2B5EF4-FFF2-40B4-BE49-F238E27FC236}">
                <a16:creationId xmlns:a16="http://schemas.microsoft.com/office/drawing/2014/main" id="{AC864F3C-846C-6846-B894-6D6BE496ABFA}"/>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61" name="Table Placeholder 2">
            <a:extLst>
              <a:ext uri="{FF2B5EF4-FFF2-40B4-BE49-F238E27FC236}">
                <a16:creationId xmlns:a16="http://schemas.microsoft.com/office/drawing/2014/main" id="{335387C9-B540-7242-96C0-2C325DE4E29E}"/>
              </a:ext>
            </a:extLst>
          </p:cNvPr>
          <p:cNvSpPr>
            <a:spLocks noGrp="1"/>
          </p:cNvSpPr>
          <p:nvPr>
            <p:ph type="tbl" sz="quarter" idx="56" hasCustomPrompt="1"/>
          </p:nvPr>
        </p:nvSpPr>
        <p:spPr>
          <a:xfrm>
            <a:off x="4570809" y="876300"/>
            <a:ext cx="6094413" cy="5143500"/>
          </a:xfrm>
        </p:spPr>
        <p:txBody>
          <a:bodyPr anchor="ctr"/>
          <a:lstStyle>
            <a:lvl1pPr marL="0" indent="0" algn="ctr">
              <a:buNone/>
              <a:defRPr/>
            </a:lvl1pPr>
          </a:lstStyle>
          <a:p>
            <a:r>
              <a:rPr lang="en-US"/>
              <a:t>ADD TABLE HERE</a:t>
            </a:r>
          </a:p>
        </p:txBody>
      </p:sp>
      <p:sp>
        <p:nvSpPr>
          <p:cNvPr id="8" name="Title 1">
            <a:extLst>
              <a:ext uri="{FF2B5EF4-FFF2-40B4-BE49-F238E27FC236}">
                <a16:creationId xmlns:a16="http://schemas.microsoft.com/office/drawing/2014/main" id="{F9A9C001-4A64-4D42-9B04-DE9340BEFD10}"/>
              </a:ext>
            </a:extLst>
          </p:cNvPr>
          <p:cNvSpPr>
            <a:spLocks noGrp="1"/>
          </p:cNvSpPr>
          <p:nvPr>
            <p:ph type="title" hasCustomPrompt="1"/>
          </p:nvPr>
        </p:nvSpPr>
        <p:spPr>
          <a:xfrm>
            <a:off x="228540" y="266131"/>
            <a:ext cx="281851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EAF0F797-86A3-3847-9C3E-A5E2DD05CEB3}"/>
              </a:ext>
            </a:extLst>
          </p:cNvPr>
          <p:cNvSpPr>
            <a:spLocks noGrp="1"/>
          </p:cNvSpPr>
          <p:nvPr>
            <p:ph type="body" sz="quarter" idx="27" hasCustomPrompt="1"/>
          </p:nvPr>
        </p:nvSpPr>
        <p:spPr>
          <a:xfrm>
            <a:off x="228540" y="706000"/>
            <a:ext cx="28186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276992958"/>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rted List Blue">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5747" y="0"/>
            <a:ext cx="8913078"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39" name="Picture 38" descr="Logo&#10;&#10;Description automatically generated">
            <a:extLst>
              <a:ext uri="{FF2B5EF4-FFF2-40B4-BE49-F238E27FC236}">
                <a16:creationId xmlns:a16="http://schemas.microsoft.com/office/drawing/2014/main" id="{484E63CF-6BA0-9E4E-80B5-B3027757A9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45" name="Slide Number Placeholder 5">
            <a:extLst>
              <a:ext uri="{FF2B5EF4-FFF2-40B4-BE49-F238E27FC236}">
                <a16:creationId xmlns:a16="http://schemas.microsoft.com/office/drawing/2014/main" id="{A43F9380-EE94-6448-A41D-9DDBA8D4F537}"/>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61" name="Table Placeholder 2">
            <a:extLst>
              <a:ext uri="{FF2B5EF4-FFF2-40B4-BE49-F238E27FC236}">
                <a16:creationId xmlns:a16="http://schemas.microsoft.com/office/drawing/2014/main" id="{5F5CE32C-8106-1248-8E7D-0220696468D6}"/>
              </a:ext>
            </a:extLst>
          </p:cNvPr>
          <p:cNvSpPr>
            <a:spLocks noGrp="1"/>
          </p:cNvSpPr>
          <p:nvPr>
            <p:ph type="tbl" sz="quarter" idx="56" hasCustomPrompt="1"/>
          </p:nvPr>
        </p:nvSpPr>
        <p:spPr>
          <a:xfrm>
            <a:off x="4570809" y="876300"/>
            <a:ext cx="6094413" cy="5143500"/>
          </a:xfrm>
        </p:spPr>
        <p:txBody>
          <a:bodyPr anchor="ctr"/>
          <a:lstStyle>
            <a:lvl1pPr marL="0" indent="0" algn="ctr">
              <a:buNone/>
              <a:defRPr/>
            </a:lvl1pPr>
          </a:lstStyle>
          <a:p>
            <a:r>
              <a:rPr lang="en-US"/>
              <a:t>ADD TABLE HERE</a:t>
            </a:r>
          </a:p>
        </p:txBody>
      </p:sp>
      <p:sp>
        <p:nvSpPr>
          <p:cNvPr id="8" name="Title 1">
            <a:extLst>
              <a:ext uri="{FF2B5EF4-FFF2-40B4-BE49-F238E27FC236}">
                <a16:creationId xmlns:a16="http://schemas.microsoft.com/office/drawing/2014/main" id="{9D643A78-D437-DD4D-8364-FCE1A6A35A33}"/>
              </a:ext>
            </a:extLst>
          </p:cNvPr>
          <p:cNvSpPr>
            <a:spLocks noGrp="1"/>
          </p:cNvSpPr>
          <p:nvPr>
            <p:ph type="title" hasCustomPrompt="1"/>
          </p:nvPr>
        </p:nvSpPr>
        <p:spPr>
          <a:xfrm>
            <a:off x="228540" y="266131"/>
            <a:ext cx="281851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347BA7E0-0E65-1D4E-8635-C4306FC95359}"/>
              </a:ext>
            </a:extLst>
          </p:cNvPr>
          <p:cNvSpPr>
            <a:spLocks noGrp="1"/>
          </p:cNvSpPr>
          <p:nvPr>
            <p:ph type="body" sz="quarter" idx="27" hasCustomPrompt="1"/>
          </p:nvPr>
        </p:nvSpPr>
        <p:spPr>
          <a:xfrm>
            <a:off x="228540" y="706000"/>
            <a:ext cx="281866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670632793"/>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41" name="Picture 40" descr="Logo&#10;&#10;Description automatically generated">
            <a:extLst>
              <a:ext uri="{FF2B5EF4-FFF2-40B4-BE49-F238E27FC236}">
                <a16:creationId xmlns:a16="http://schemas.microsoft.com/office/drawing/2014/main" id="{B7F35B84-2392-CE43-8742-604433B6BC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42" name="Slide Number Placeholder 5">
            <a:extLst>
              <a:ext uri="{FF2B5EF4-FFF2-40B4-BE49-F238E27FC236}">
                <a16:creationId xmlns:a16="http://schemas.microsoft.com/office/drawing/2014/main" id="{634F4663-0B4A-8447-9D6F-40CDA939E66B}"/>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3" name="Table Placeholder 2">
            <a:extLst>
              <a:ext uri="{FF2B5EF4-FFF2-40B4-BE49-F238E27FC236}">
                <a16:creationId xmlns:a16="http://schemas.microsoft.com/office/drawing/2014/main" id="{743C99B3-5983-A74C-AE34-2CF10800CFFB}"/>
              </a:ext>
            </a:extLst>
          </p:cNvPr>
          <p:cNvSpPr>
            <a:spLocks noGrp="1"/>
          </p:cNvSpPr>
          <p:nvPr>
            <p:ph type="tbl" sz="quarter" idx="27" hasCustomPrompt="1"/>
          </p:nvPr>
        </p:nvSpPr>
        <p:spPr>
          <a:xfrm>
            <a:off x="228541" y="1714500"/>
            <a:ext cx="11731744" cy="4305300"/>
          </a:xfrm>
        </p:spPr>
        <p:txBody>
          <a:bodyPr anchor="ctr"/>
          <a:lstStyle>
            <a:lvl1pPr marL="0" indent="0" algn="ctr">
              <a:buNone/>
              <a:defRPr/>
            </a:lvl1pPr>
          </a:lstStyle>
          <a:p>
            <a:r>
              <a:rPr lang="en-US"/>
              <a:t>TABLE</a:t>
            </a:r>
          </a:p>
        </p:txBody>
      </p:sp>
      <p:sp>
        <p:nvSpPr>
          <p:cNvPr id="7" name="Title 1">
            <a:extLst>
              <a:ext uri="{FF2B5EF4-FFF2-40B4-BE49-F238E27FC236}">
                <a16:creationId xmlns:a16="http://schemas.microsoft.com/office/drawing/2014/main" id="{32E4D26E-37BC-5940-9656-4490C4BD538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8" name="Text Placeholder 57">
            <a:extLst>
              <a:ext uri="{FF2B5EF4-FFF2-40B4-BE49-F238E27FC236}">
                <a16:creationId xmlns:a16="http://schemas.microsoft.com/office/drawing/2014/main" id="{A100C89C-2E8B-BD43-B1D7-642A48ED6208}"/>
              </a:ext>
            </a:extLst>
          </p:cNvPr>
          <p:cNvSpPr>
            <a:spLocks noGrp="1"/>
          </p:cNvSpPr>
          <p:nvPr>
            <p:ph type="body" sz="quarter" idx="28" hasCustomPrompt="1"/>
          </p:nvPr>
        </p:nvSpPr>
        <p:spPr>
          <a:xfrm>
            <a:off x="228541" y="706000"/>
            <a:ext cx="1043724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21782395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udSideThirdBlueBlank">
    <p:spTree>
      <p:nvGrpSpPr>
        <p:cNvPr id="1" name=""/>
        <p:cNvGrpSpPr/>
        <p:nvPr/>
      </p:nvGrpSpPr>
      <p:grpSpPr>
        <a:xfrm>
          <a:off x="0" y="0"/>
          <a:ext cx="0" cy="0"/>
          <a:chOff x="0" y="0"/>
          <a:chExt cx="0" cy="0"/>
        </a:xfrm>
      </p:grpSpPr>
      <p:sp>
        <p:nvSpPr>
          <p:cNvPr id="4" name="Rectangle 3"/>
          <p:cNvSpPr/>
          <p:nvPr userDrawn="1"/>
        </p:nvSpPr>
        <p:spPr>
          <a:xfrm>
            <a:off x="4" y="0"/>
            <a:ext cx="4585893"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4" y="548643"/>
            <a:ext cx="4086272" cy="369332"/>
          </a:xfrm>
        </p:spPr>
        <p:txBody>
          <a:bodyPr wrap="square" rIns="0">
            <a:spAutoFit/>
          </a:bodyPr>
          <a:lstStyle>
            <a:lvl1pPr>
              <a:defRPr>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1225434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Process Char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A1A9D-031F-4331-825A-FD1C8B738EFD}"/>
              </a:ext>
            </a:extLst>
          </p:cNvPr>
          <p:cNvSpPr/>
          <p:nvPr userDrawn="1"/>
        </p:nvSpPr>
        <p:spPr>
          <a:xfrm>
            <a:off x="228540" y="1325419"/>
            <a:ext cx="2818666" cy="619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a:p>
        </p:txBody>
      </p:sp>
      <p:sp>
        <p:nvSpPr>
          <p:cNvPr id="2" name="Rectangle 1">
            <a:extLst>
              <a:ext uri="{FF2B5EF4-FFF2-40B4-BE49-F238E27FC236}">
                <a16:creationId xmlns:a16="http://schemas.microsoft.com/office/drawing/2014/main" id="{F407F6F4-9E55-4BC4-8704-1D382B6DD33C}"/>
              </a:ext>
            </a:extLst>
          </p:cNvPr>
          <p:cNvSpPr/>
          <p:nvPr userDrawn="1"/>
        </p:nvSpPr>
        <p:spPr>
          <a:xfrm>
            <a:off x="0" y="1870364"/>
            <a:ext cx="12188825" cy="4987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a:p>
        </p:txBody>
      </p:sp>
      <p:pic>
        <p:nvPicPr>
          <p:cNvPr id="21" name="Picture 20" descr="A picture containing text, clipart&#10;&#10;Description automatically generated">
            <a:extLst>
              <a:ext uri="{FF2B5EF4-FFF2-40B4-BE49-F238E27FC236}">
                <a16:creationId xmlns:a16="http://schemas.microsoft.com/office/drawing/2014/main" id="{D744919A-6CC0-D14F-BF22-588EE7513F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
        <p:nvSpPr>
          <p:cNvPr id="22" name="Slide Number Placeholder 5">
            <a:extLst>
              <a:ext uri="{FF2B5EF4-FFF2-40B4-BE49-F238E27FC236}">
                <a16:creationId xmlns:a16="http://schemas.microsoft.com/office/drawing/2014/main" id="{3116FF97-4445-BF40-AE91-BFFEC49483B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23" name="Text Placeholder 17">
            <a:extLst>
              <a:ext uri="{FF2B5EF4-FFF2-40B4-BE49-F238E27FC236}">
                <a16:creationId xmlns:a16="http://schemas.microsoft.com/office/drawing/2014/main" id="{181F1528-7C93-7148-803C-FDD0C36D6117}"/>
              </a:ext>
            </a:extLst>
          </p:cNvPr>
          <p:cNvSpPr>
            <a:spLocks noGrp="1"/>
          </p:cNvSpPr>
          <p:nvPr>
            <p:ph type="body" sz="quarter" idx="16" hasCustomPrompt="1"/>
          </p:nvPr>
        </p:nvSpPr>
        <p:spPr>
          <a:xfrm>
            <a:off x="453672" y="2324990"/>
            <a:ext cx="2593535"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26" name="Text Placeholder 17">
            <a:extLst>
              <a:ext uri="{FF2B5EF4-FFF2-40B4-BE49-F238E27FC236}">
                <a16:creationId xmlns:a16="http://schemas.microsoft.com/office/drawing/2014/main" id="{8295ABCC-E89D-B444-82DF-8B0448694500}"/>
              </a:ext>
            </a:extLst>
          </p:cNvPr>
          <p:cNvSpPr>
            <a:spLocks noGrp="1"/>
          </p:cNvSpPr>
          <p:nvPr>
            <p:ph type="body" sz="quarter" idx="27" hasCustomPrompt="1"/>
          </p:nvPr>
        </p:nvSpPr>
        <p:spPr>
          <a:xfrm>
            <a:off x="3275748" y="2324990"/>
            <a:ext cx="2590125"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28" name="Text Placeholder 17">
            <a:extLst>
              <a:ext uri="{FF2B5EF4-FFF2-40B4-BE49-F238E27FC236}">
                <a16:creationId xmlns:a16="http://schemas.microsoft.com/office/drawing/2014/main" id="{86557ABE-570C-D545-911A-E5C1FBAE419F}"/>
              </a:ext>
            </a:extLst>
          </p:cNvPr>
          <p:cNvSpPr>
            <a:spLocks noGrp="1"/>
          </p:cNvSpPr>
          <p:nvPr>
            <p:ph type="body" sz="quarter" idx="30" hasCustomPrompt="1"/>
          </p:nvPr>
        </p:nvSpPr>
        <p:spPr>
          <a:xfrm>
            <a:off x="6322122" y="2324990"/>
            <a:ext cx="2590957"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34" name="Text Placeholder 17">
            <a:extLst>
              <a:ext uri="{FF2B5EF4-FFF2-40B4-BE49-F238E27FC236}">
                <a16:creationId xmlns:a16="http://schemas.microsoft.com/office/drawing/2014/main" id="{3A7F10FF-CBA4-7D44-83DC-75C094FECF3C}"/>
              </a:ext>
            </a:extLst>
          </p:cNvPr>
          <p:cNvSpPr>
            <a:spLocks noGrp="1"/>
          </p:cNvSpPr>
          <p:nvPr>
            <p:ph type="body" sz="quarter" idx="33" hasCustomPrompt="1"/>
          </p:nvPr>
        </p:nvSpPr>
        <p:spPr>
          <a:xfrm>
            <a:off x="9370160" y="2324990"/>
            <a:ext cx="2590125"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36" name="Text Placeholder 17">
            <a:extLst>
              <a:ext uri="{FF2B5EF4-FFF2-40B4-BE49-F238E27FC236}">
                <a16:creationId xmlns:a16="http://schemas.microsoft.com/office/drawing/2014/main" id="{2C699DAB-206F-D643-A70A-B85E8C27A883}"/>
              </a:ext>
            </a:extLst>
          </p:cNvPr>
          <p:cNvSpPr>
            <a:spLocks noGrp="1"/>
          </p:cNvSpPr>
          <p:nvPr>
            <p:ph type="body" sz="quarter" idx="11" hasCustomPrompt="1"/>
          </p:nvPr>
        </p:nvSpPr>
        <p:spPr>
          <a:xfrm>
            <a:off x="453671" y="1454047"/>
            <a:ext cx="2364995" cy="379322"/>
          </a:xfrm>
          <a:prstGeom prst="rect">
            <a:avLst/>
          </a:prstGeom>
        </p:spPr>
        <p:txBody>
          <a:bodyPr anchor="ctr">
            <a:noAutofit/>
          </a:bodyPr>
          <a:lstStyle>
            <a:lvl1pPr marL="0" indent="0">
              <a:lnSpc>
                <a:spcPct val="100000"/>
              </a:lnSpc>
              <a:buNone/>
              <a:defRPr sz="1400" b="1" i="0">
                <a:solidFill>
                  <a:schemeClr val="bg1"/>
                </a:solidFill>
                <a:latin typeface="Arial" panose="020B0604020202020204" pitchFamily="34" charset="0"/>
              </a:defRPr>
            </a:lvl1pPr>
          </a:lstStyle>
          <a:p>
            <a:pPr lvl="0"/>
            <a:r>
              <a:rPr lang="en-US"/>
              <a:t>Subheading</a:t>
            </a:r>
          </a:p>
        </p:txBody>
      </p:sp>
      <p:sp>
        <p:nvSpPr>
          <p:cNvPr id="37" name="Text Placeholder 17">
            <a:extLst>
              <a:ext uri="{FF2B5EF4-FFF2-40B4-BE49-F238E27FC236}">
                <a16:creationId xmlns:a16="http://schemas.microsoft.com/office/drawing/2014/main" id="{1BAF056B-960B-664A-8434-DD58A98A2222}"/>
              </a:ext>
            </a:extLst>
          </p:cNvPr>
          <p:cNvSpPr>
            <a:spLocks noGrp="1"/>
          </p:cNvSpPr>
          <p:nvPr>
            <p:ph type="body" sz="quarter" idx="14" hasCustomPrompt="1"/>
          </p:nvPr>
        </p:nvSpPr>
        <p:spPr>
          <a:xfrm>
            <a:off x="3275747" y="1454047"/>
            <a:ext cx="2592041" cy="379322"/>
          </a:xfrm>
          <a:prstGeom prst="rect">
            <a:avLst/>
          </a:prstGeom>
        </p:spPr>
        <p:txBody>
          <a:bodyPr anchor="ctr">
            <a:noAutofit/>
          </a:bodyPr>
          <a:lstStyle>
            <a:lvl1pPr marL="0" indent="0">
              <a:lnSpc>
                <a:spcPct val="100000"/>
              </a:lnSpc>
              <a:buNone/>
              <a:defRPr sz="1400" b="1" i="0">
                <a:solidFill>
                  <a:schemeClr val="tx2"/>
                </a:solidFill>
                <a:latin typeface="Arial" panose="020B0604020202020204" pitchFamily="34" charset="0"/>
              </a:defRPr>
            </a:lvl1pPr>
          </a:lstStyle>
          <a:p>
            <a:pPr lvl="0"/>
            <a:r>
              <a:rPr lang="en-US"/>
              <a:t>Step</a:t>
            </a:r>
          </a:p>
        </p:txBody>
      </p:sp>
      <p:sp>
        <p:nvSpPr>
          <p:cNvPr id="38" name="Text Placeholder 17">
            <a:extLst>
              <a:ext uri="{FF2B5EF4-FFF2-40B4-BE49-F238E27FC236}">
                <a16:creationId xmlns:a16="http://schemas.microsoft.com/office/drawing/2014/main" id="{6FF8F0DC-0B57-2E41-81C2-5F66B8CF5102}"/>
              </a:ext>
            </a:extLst>
          </p:cNvPr>
          <p:cNvSpPr>
            <a:spLocks noGrp="1"/>
          </p:cNvSpPr>
          <p:nvPr>
            <p:ph type="body" sz="quarter" idx="29" hasCustomPrompt="1"/>
          </p:nvPr>
        </p:nvSpPr>
        <p:spPr>
          <a:xfrm>
            <a:off x="6322121" y="1456371"/>
            <a:ext cx="2590957" cy="379322"/>
          </a:xfrm>
          <a:prstGeom prst="rect">
            <a:avLst/>
          </a:prstGeom>
        </p:spPr>
        <p:txBody>
          <a:bodyPr anchor="ctr">
            <a:noAutofit/>
          </a:bodyPr>
          <a:lstStyle>
            <a:lvl1pPr marL="0" indent="0">
              <a:lnSpc>
                <a:spcPct val="100000"/>
              </a:lnSpc>
              <a:buNone/>
              <a:defRPr sz="1400" b="1" i="0">
                <a:solidFill>
                  <a:schemeClr val="tx2"/>
                </a:solidFill>
                <a:latin typeface="Arial" panose="020B0604020202020204" pitchFamily="34" charset="0"/>
              </a:defRPr>
            </a:lvl1pPr>
          </a:lstStyle>
          <a:p>
            <a:pPr lvl="0"/>
            <a:r>
              <a:rPr lang="en-US"/>
              <a:t>Step</a:t>
            </a:r>
          </a:p>
        </p:txBody>
      </p:sp>
      <p:sp>
        <p:nvSpPr>
          <p:cNvPr id="39" name="Text Placeholder 17">
            <a:extLst>
              <a:ext uri="{FF2B5EF4-FFF2-40B4-BE49-F238E27FC236}">
                <a16:creationId xmlns:a16="http://schemas.microsoft.com/office/drawing/2014/main" id="{332D4C44-31E9-574D-A565-23C4B75109BF}"/>
              </a:ext>
            </a:extLst>
          </p:cNvPr>
          <p:cNvSpPr>
            <a:spLocks noGrp="1"/>
          </p:cNvSpPr>
          <p:nvPr>
            <p:ph type="body" sz="quarter" idx="32" hasCustomPrompt="1"/>
          </p:nvPr>
        </p:nvSpPr>
        <p:spPr>
          <a:xfrm>
            <a:off x="9370159" y="1454047"/>
            <a:ext cx="2590125" cy="379322"/>
          </a:xfrm>
          <a:prstGeom prst="rect">
            <a:avLst/>
          </a:prstGeom>
        </p:spPr>
        <p:txBody>
          <a:bodyPr anchor="ctr">
            <a:noAutofit/>
          </a:bodyPr>
          <a:lstStyle>
            <a:lvl1pPr marL="0" indent="0">
              <a:lnSpc>
                <a:spcPct val="100000"/>
              </a:lnSpc>
              <a:buNone/>
              <a:defRPr sz="1400" b="1" i="0">
                <a:solidFill>
                  <a:schemeClr val="tx2"/>
                </a:solidFill>
                <a:latin typeface="Arial" panose="020B0604020202020204" pitchFamily="34" charset="0"/>
              </a:defRPr>
            </a:lvl1pPr>
          </a:lstStyle>
          <a:p>
            <a:pPr lvl="0"/>
            <a:r>
              <a:rPr lang="en-US"/>
              <a:t>Step</a:t>
            </a:r>
          </a:p>
        </p:txBody>
      </p:sp>
      <p:sp>
        <p:nvSpPr>
          <p:cNvPr id="52" name="Text Placeholder 2">
            <a:extLst>
              <a:ext uri="{FF2B5EF4-FFF2-40B4-BE49-F238E27FC236}">
                <a16:creationId xmlns:a16="http://schemas.microsoft.com/office/drawing/2014/main" id="{10DDCB49-4846-B146-B0EF-71F476960308}"/>
              </a:ext>
            </a:extLst>
          </p:cNvPr>
          <p:cNvSpPr>
            <a:spLocks noGrp="1"/>
          </p:cNvSpPr>
          <p:nvPr>
            <p:ph type="body" sz="quarter" idx="48" hasCustomPrompt="1"/>
          </p:nvPr>
        </p:nvSpPr>
        <p:spPr>
          <a:xfrm>
            <a:off x="466521"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356" indent="-163464">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53" name="Text Placeholder 2">
            <a:extLst>
              <a:ext uri="{FF2B5EF4-FFF2-40B4-BE49-F238E27FC236}">
                <a16:creationId xmlns:a16="http://schemas.microsoft.com/office/drawing/2014/main" id="{E5214661-A1C2-714C-8FD6-F37BA412DA38}"/>
              </a:ext>
            </a:extLst>
          </p:cNvPr>
          <p:cNvSpPr>
            <a:spLocks noGrp="1"/>
          </p:cNvSpPr>
          <p:nvPr>
            <p:ph type="body" sz="quarter" idx="46" hasCustomPrompt="1"/>
          </p:nvPr>
        </p:nvSpPr>
        <p:spPr>
          <a:xfrm>
            <a:off x="3286534"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290" indent="-171399">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bg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54" name="Text Placeholder 2">
            <a:extLst>
              <a:ext uri="{FF2B5EF4-FFF2-40B4-BE49-F238E27FC236}">
                <a16:creationId xmlns:a16="http://schemas.microsoft.com/office/drawing/2014/main" id="{B302BA0B-8DE8-2447-9102-73B26408E4A8}"/>
              </a:ext>
            </a:extLst>
          </p:cNvPr>
          <p:cNvSpPr>
            <a:spLocks noGrp="1"/>
          </p:cNvSpPr>
          <p:nvPr>
            <p:ph type="body" sz="quarter" idx="49" hasCustomPrompt="1"/>
          </p:nvPr>
        </p:nvSpPr>
        <p:spPr>
          <a:xfrm>
            <a:off x="6328347"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290" indent="-171399">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bg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55" name="Text Placeholder 2">
            <a:extLst>
              <a:ext uri="{FF2B5EF4-FFF2-40B4-BE49-F238E27FC236}">
                <a16:creationId xmlns:a16="http://schemas.microsoft.com/office/drawing/2014/main" id="{AF2AF5BF-FCB0-4D40-89D7-86A641BF9435}"/>
              </a:ext>
            </a:extLst>
          </p:cNvPr>
          <p:cNvSpPr>
            <a:spLocks noGrp="1"/>
          </p:cNvSpPr>
          <p:nvPr>
            <p:ph type="body" sz="quarter" idx="50" hasCustomPrompt="1"/>
          </p:nvPr>
        </p:nvSpPr>
        <p:spPr>
          <a:xfrm>
            <a:off x="9378249"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290" indent="-171399">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bg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D6B828C9-1F61-B844-B777-1DEF3BAFC562}"/>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4" name="Text Placeholder 57">
            <a:extLst>
              <a:ext uri="{FF2B5EF4-FFF2-40B4-BE49-F238E27FC236}">
                <a16:creationId xmlns:a16="http://schemas.microsoft.com/office/drawing/2014/main" id="{AAD83417-D18A-F34A-AFA7-BD3FFE2D035F}"/>
              </a:ext>
            </a:extLst>
          </p:cNvPr>
          <p:cNvSpPr>
            <a:spLocks noGrp="1"/>
          </p:cNvSpPr>
          <p:nvPr>
            <p:ph type="body" sz="quarter" idx="51"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6956409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Process Chart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233C1-48E2-427E-B2C6-38E32055A963}"/>
              </a:ext>
            </a:extLst>
          </p:cNvPr>
          <p:cNvSpPr/>
          <p:nvPr userDrawn="1"/>
        </p:nvSpPr>
        <p:spPr>
          <a:xfrm>
            <a:off x="228540" y="1325419"/>
            <a:ext cx="2818666" cy="6191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b="1">
              <a:latin typeface="+mj-lt"/>
            </a:endParaRPr>
          </a:p>
        </p:txBody>
      </p:sp>
      <p:sp>
        <p:nvSpPr>
          <p:cNvPr id="21" name="Rectangle 20">
            <a:extLst>
              <a:ext uri="{FF2B5EF4-FFF2-40B4-BE49-F238E27FC236}">
                <a16:creationId xmlns:a16="http://schemas.microsoft.com/office/drawing/2014/main" id="{EF5FF190-10F1-4201-AE5D-1C3673291F69}"/>
              </a:ext>
            </a:extLst>
          </p:cNvPr>
          <p:cNvSpPr/>
          <p:nvPr userDrawn="1"/>
        </p:nvSpPr>
        <p:spPr>
          <a:xfrm>
            <a:off x="0" y="1870364"/>
            <a:ext cx="12188825" cy="49876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a:p>
        </p:txBody>
      </p:sp>
      <p:pic>
        <p:nvPicPr>
          <p:cNvPr id="22" name="Picture 21">
            <a:extLst>
              <a:ext uri="{FF2B5EF4-FFF2-40B4-BE49-F238E27FC236}">
                <a16:creationId xmlns:a16="http://schemas.microsoft.com/office/drawing/2014/main" id="{CA0ED773-31F7-2247-ABD3-B39BA81F2279}"/>
              </a:ext>
            </a:extLst>
          </p:cNvPr>
          <p:cNvPicPr>
            <a:picLocks noChangeAspect="1"/>
          </p:cNvPicPr>
          <p:nvPr userDrawn="1"/>
        </p:nvPicPr>
        <p:blipFill>
          <a:blip r:embed="rId2"/>
          <a:stretch>
            <a:fillRect/>
          </a:stretch>
        </p:blipFill>
        <p:spPr>
          <a:xfrm>
            <a:off x="232501" y="6343602"/>
            <a:ext cx="730153" cy="232381"/>
          </a:xfrm>
          <a:prstGeom prst="rect">
            <a:avLst/>
          </a:prstGeom>
        </p:spPr>
      </p:pic>
      <p:sp>
        <p:nvSpPr>
          <p:cNvPr id="20" name="Slide Number Placeholder 5">
            <a:extLst>
              <a:ext uri="{FF2B5EF4-FFF2-40B4-BE49-F238E27FC236}">
                <a16:creationId xmlns:a16="http://schemas.microsoft.com/office/drawing/2014/main" id="{60C23041-45CB-C040-9C5A-DD33E3262E9D}"/>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3" name="Text Placeholder 17">
            <a:extLst>
              <a:ext uri="{FF2B5EF4-FFF2-40B4-BE49-F238E27FC236}">
                <a16:creationId xmlns:a16="http://schemas.microsoft.com/office/drawing/2014/main" id="{39137709-4275-4140-8465-53BD64A4AEDF}"/>
              </a:ext>
            </a:extLst>
          </p:cNvPr>
          <p:cNvSpPr>
            <a:spLocks noGrp="1"/>
          </p:cNvSpPr>
          <p:nvPr>
            <p:ph type="body" sz="quarter" idx="16" hasCustomPrompt="1"/>
          </p:nvPr>
        </p:nvSpPr>
        <p:spPr>
          <a:xfrm>
            <a:off x="453672" y="2324990"/>
            <a:ext cx="2593535"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a:t>Category</a:t>
            </a:r>
          </a:p>
        </p:txBody>
      </p:sp>
      <p:sp>
        <p:nvSpPr>
          <p:cNvPr id="25" name="Text Placeholder 17">
            <a:extLst>
              <a:ext uri="{FF2B5EF4-FFF2-40B4-BE49-F238E27FC236}">
                <a16:creationId xmlns:a16="http://schemas.microsoft.com/office/drawing/2014/main" id="{0EC246B4-F1D0-754E-B440-28226D2ADC1F}"/>
              </a:ext>
            </a:extLst>
          </p:cNvPr>
          <p:cNvSpPr>
            <a:spLocks noGrp="1"/>
          </p:cNvSpPr>
          <p:nvPr>
            <p:ph type="body" sz="quarter" idx="27" hasCustomPrompt="1"/>
          </p:nvPr>
        </p:nvSpPr>
        <p:spPr>
          <a:xfrm>
            <a:off x="3275748" y="2324990"/>
            <a:ext cx="2590125"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a:t>Category</a:t>
            </a:r>
          </a:p>
        </p:txBody>
      </p:sp>
      <p:sp>
        <p:nvSpPr>
          <p:cNvPr id="31" name="Text Placeholder 17">
            <a:extLst>
              <a:ext uri="{FF2B5EF4-FFF2-40B4-BE49-F238E27FC236}">
                <a16:creationId xmlns:a16="http://schemas.microsoft.com/office/drawing/2014/main" id="{D01DC6FC-9816-B845-ADAD-84758D8D2735}"/>
              </a:ext>
            </a:extLst>
          </p:cNvPr>
          <p:cNvSpPr>
            <a:spLocks noGrp="1"/>
          </p:cNvSpPr>
          <p:nvPr>
            <p:ph type="body" sz="quarter" idx="30" hasCustomPrompt="1"/>
          </p:nvPr>
        </p:nvSpPr>
        <p:spPr>
          <a:xfrm>
            <a:off x="6322122" y="2324990"/>
            <a:ext cx="2590957"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a:t>Category</a:t>
            </a:r>
          </a:p>
        </p:txBody>
      </p:sp>
      <p:sp>
        <p:nvSpPr>
          <p:cNvPr id="38" name="Text Placeholder 17">
            <a:extLst>
              <a:ext uri="{FF2B5EF4-FFF2-40B4-BE49-F238E27FC236}">
                <a16:creationId xmlns:a16="http://schemas.microsoft.com/office/drawing/2014/main" id="{825BF896-F0D4-614F-B330-1F7669890212}"/>
              </a:ext>
            </a:extLst>
          </p:cNvPr>
          <p:cNvSpPr>
            <a:spLocks noGrp="1"/>
          </p:cNvSpPr>
          <p:nvPr>
            <p:ph type="body" sz="quarter" idx="11" hasCustomPrompt="1"/>
          </p:nvPr>
        </p:nvSpPr>
        <p:spPr>
          <a:xfrm>
            <a:off x="453671" y="1454047"/>
            <a:ext cx="2364995"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Subheading</a:t>
            </a:r>
          </a:p>
        </p:txBody>
      </p:sp>
      <p:sp>
        <p:nvSpPr>
          <p:cNvPr id="40" name="Text Placeholder 17">
            <a:extLst>
              <a:ext uri="{FF2B5EF4-FFF2-40B4-BE49-F238E27FC236}">
                <a16:creationId xmlns:a16="http://schemas.microsoft.com/office/drawing/2014/main" id="{9D299DA0-65CE-614C-B064-6912719EF7D7}"/>
              </a:ext>
            </a:extLst>
          </p:cNvPr>
          <p:cNvSpPr>
            <a:spLocks noGrp="1"/>
          </p:cNvSpPr>
          <p:nvPr>
            <p:ph type="body" sz="quarter" idx="14" hasCustomPrompt="1"/>
          </p:nvPr>
        </p:nvSpPr>
        <p:spPr>
          <a:xfrm>
            <a:off x="3275747" y="1454047"/>
            <a:ext cx="2592041"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43" name="Text Placeholder 17">
            <a:extLst>
              <a:ext uri="{FF2B5EF4-FFF2-40B4-BE49-F238E27FC236}">
                <a16:creationId xmlns:a16="http://schemas.microsoft.com/office/drawing/2014/main" id="{85BAD7E9-72C8-4044-B630-FC8F601134DD}"/>
              </a:ext>
            </a:extLst>
          </p:cNvPr>
          <p:cNvSpPr>
            <a:spLocks noGrp="1"/>
          </p:cNvSpPr>
          <p:nvPr>
            <p:ph type="body" sz="quarter" idx="29" hasCustomPrompt="1"/>
          </p:nvPr>
        </p:nvSpPr>
        <p:spPr>
          <a:xfrm>
            <a:off x="6322121" y="1456371"/>
            <a:ext cx="2590957"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52" name="Text Placeholder 2">
            <a:extLst>
              <a:ext uri="{FF2B5EF4-FFF2-40B4-BE49-F238E27FC236}">
                <a16:creationId xmlns:a16="http://schemas.microsoft.com/office/drawing/2014/main" id="{65A10F9C-411F-AA4A-9E2C-D8BAEEFCAF25}"/>
              </a:ext>
            </a:extLst>
          </p:cNvPr>
          <p:cNvSpPr>
            <a:spLocks noGrp="1"/>
          </p:cNvSpPr>
          <p:nvPr>
            <p:ph type="body" sz="quarter" idx="48" hasCustomPrompt="1"/>
          </p:nvPr>
        </p:nvSpPr>
        <p:spPr>
          <a:xfrm>
            <a:off x="466521" y="3278287"/>
            <a:ext cx="2590125" cy="2789638"/>
          </a:xfrm>
        </p:spPr>
        <p:txBody>
          <a:bodyPr/>
          <a:lstStyle>
            <a:lvl1pPr>
              <a:buClr>
                <a:schemeClr val="tx2"/>
              </a:buClr>
              <a:defRPr sz="1200">
                <a:solidFill>
                  <a:schemeClr val="tx2"/>
                </a:solidFill>
              </a:defRPr>
            </a:lvl1pPr>
            <a:lvl2pPr>
              <a:buClr>
                <a:schemeClr val="tx2"/>
              </a:buClr>
              <a:defRPr sz="1200">
                <a:solidFill>
                  <a:schemeClr val="tx2"/>
                </a:solidFill>
              </a:defRPr>
            </a:lvl2pPr>
            <a:lvl3pPr marL="690356" indent="-163464">
              <a:buClr>
                <a:srgbClr val="042315"/>
              </a:buClr>
              <a:buFont typeface="Courier New" panose="02070309020205020404" pitchFamily="49" charset="0"/>
              <a:buChar char="o"/>
              <a:tabLst/>
              <a:defRPr sz="12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53" name="Text Placeholder 2">
            <a:extLst>
              <a:ext uri="{FF2B5EF4-FFF2-40B4-BE49-F238E27FC236}">
                <a16:creationId xmlns:a16="http://schemas.microsoft.com/office/drawing/2014/main" id="{2DD909CB-E93C-0944-B3AD-BFBF8FC7DDC5}"/>
              </a:ext>
            </a:extLst>
          </p:cNvPr>
          <p:cNvSpPr>
            <a:spLocks noGrp="1"/>
          </p:cNvSpPr>
          <p:nvPr>
            <p:ph type="body" sz="quarter" idx="46" hasCustomPrompt="1"/>
          </p:nvPr>
        </p:nvSpPr>
        <p:spPr>
          <a:xfrm>
            <a:off x="3286534" y="3278287"/>
            <a:ext cx="2590125" cy="2789638"/>
          </a:xfrm>
        </p:spPr>
        <p:txBody>
          <a:bodyPr/>
          <a:lstStyle>
            <a:lvl1pPr>
              <a:buClr>
                <a:schemeClr val="tx2"/>
              </a:buClr>
              <a:defRPr sz="1200">
                <a:solidFill>
                  <a:schemeClr val="tx2"/>
                </a:solidFill>
              </a:defRPr>
            </a:lvl1pPr>
            <a:lvl2pPr>
              <a:buClr>
                <a:schemeClr val="tx2"/>
              </a:buClr>
              <a:defRPr sz="1200">
                <a:solidFill>
                  <a:schemeClr val="tx2"/>
                </a:solidFill>
              </a:defRPr>
            </a:lvl2pPr>
            <a:lvl3pPr marL="698290" indent="-171399">
              <a:buClr>
                <a:schemeClr val="tx2"/>
              </a:buClr>
              <a:defRPr lang="en-US" sz="1200" b="0" i="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042315"/>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54" name="Text Placeholder 2">
            <a:extLst>
              <a:ext uri="{FF2B5EF4-FFF2-40B4-BE49-F238E27FC236}">
                <a16:creationId xmlns:a16="http://schemas.microsoft.com/office/drawing/2014/main" id="{0B7E7D2A-5EB7-4E40-88FC-349939DAE0E2}"/>
              </a:ext>
            </a:extLst>
          </p:cNvPr>
          <p:cNvSpPr>
            <a:spLocks noGrp="1"/>
          </p:cNvSpPr>
          <p:nvPr>
            <p:ph type="body" sz="quarter" idx="49" hasCustomPrompt="1"/>
          </p:nvPr>
        </p:nvSpPr>
        <p:spPr>
          <a:xfrm>
            <a:off x="6328347" y="3278287"/>
            <a:ext cx="2590125" cy="2789638"/>
          </a:xfrm>
        </p:spPr>
        <p:txBody>
          <a:bodyPr/>
          <a:lstStyle>
            <a:lvl1pPr>
              <a:buClr>
                <a:schemeClr val="tx2"/>
              </a:buClr>
              <a:defRPr sz="1200">
                <a:solidFill>
                  <a:schemeClr val="tx2"/>
                </a:solidFill>
              </a:defRPr>
            </a:lvl1pPr>
            <a:lvl2pPr>
              <a:buClr>
                <a:schemeClr val="tx2"/>
              </a:buClr>
              <a:defRPr sz="1200">
                <a:solidFill>
                  <a:schemeClr val="tx2"/>
                </a:solidFill>
              </a:defRPr>
            </a:lvl2pPr>
            <a:lvl3pPr marL="698290" indent="-171399">
              <a:buClr>
                <a:schemeClr val="tx2"/>
              </a:buClr>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042315"/>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6" name="Text Placeholder 17">
            <a:extLst>
              <a:ext uri="{FF2B5EF4-FFF2-40B4-BE49-F238E27FC236}">
                <a16:creationId xmlns:a16="http://schemas.microsoft.com/office/drawing/2014/main" id="{B39E6ED3-4CD7-49CA-A458-BB6774387EB2}"/>
              </a:ext>
            </a:extLst>
          </p:cNvPr>
          <p:cNvSpPr>
            <a:spLocks noGrp="1"/>
          </p:cNvSpPr>
          <p:nvPr>
            <p:ph type="body" sz="quarter" idx="33" hasCustomPrompt="1"/>
          </p:nvPr>
        </p:nvSpPr>
        <p:spPr>
          <a:xfrm>
            <a:off x="9370160" y="2324990"/>
            <a:ext cx="2590125" cy="379322"/>
          </a:xfrm>
          <a:prstGeom prst="rect">
            <a:avLst/>
          </a:prstGeom>
        </p:spPr>
        <p:txBody>
          <a:bodyPr anchor="ctr">
            <a:noAutofit/>
          </a:bodyPr>
          <a:lstStyle>
            <a:lvl1pPr marL="0" indent="0">
              <a:lnSpc>
                <a:spcPct val="100000"/>
              </a:lnSpc>
              <a:buNone/>
              <a:defRPr sz="1400" b="0" i="0">
                <a:solidFill>
                  <a:schemeClr val="tx2"/>
                </a:solidFill>
                <a:latin typeface="Arial" panose="020B0604020202020204" pitchFamily="34" charset="0"/>
              </a:defRPr>
            </a:lvl1pPr>
          </a:lstStyle>
          <a:p>
            <a:pPr lvl="0"/>
            <a:r>
              <a:rPr lang="en-US"/>
              <a:t>Category</a:t>
            </a:r>
          </a:p>
        </p:txBody>
      </p:sp>
      <p:sp>
        <p:nvSpPr>
          <p:cNvPr id="17" name="Text Placeholder 17">
            <a:extLst>
              <a:ext uri="{FF2B5EF4-FFF2-40B4-BE49-F238E27FC236}">
                <a16:creationId xmlns:a16="http://schemas.microsoft.com/office/drawing/2014/main" id="{AEFC73BE-DDBB-4D8B-9CA4-D050AD207443}"/>
              </a:ext>
            </a:extLst>
          </p:cNvPr>
          <p:cNvSpPr>
            <a:spLocks noGrp="1"/>
          </p:cNvSpPr>
          <p:nvPr>
            <p:ph type="body" sz="quarter" idx="32" hasCustomPrompt="1"/>
          </p:nvPr>
        </p:nvSpPr>
        <p:spPr>
          <a:xfrm>
            <a:off x="9370159" y="1454047"/>
            <a:ext cx="2590125"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18" name="Text Placeholder 2">
            <a:extLst>
              <a:ext uri="{FF2B5EF4-FFF2-40B4-BE49-F238E27FC236}">
                <a16:creationId xmlns:a16="http://schemas.microsoft.com/office/drawing/2014/main" id="{31B2FF86-28F1-4C18-B526-42934A5F2E6C}"/>
              </a:ext>
            </a:extLst>
          </p:cNvPr>
          <p:cNvSpPr>
            <a:spLocks noGrp="1"/>
          </p:cNvSpPr>
          <p:nvPr>
            <p:ph type="body" sz="quarter" idx="50" hasCustomPrompt="1"/>
          </p:nvPr>
        </p:nvSpPr>
        <p:spPr>
          <a:xfrm>
            <a:off x="9378249" y="3278287"/>
            <a:ext cx="2590125" cy="2789638"/>
          </a:xfrm>
        </p:spPr>
        <p:txBody>
          <a:bodyPr/>
          <a:lstStyle>
            <a:lvl1pPr>
              <a:buClr>
                <a:schemeClr val="bg1"/>
              </a:buClr>
              <a:defRPr sz="1200">
                <a:solidFill>
                  <a:schemeClr val="tx2"/>
                </a:solidFill>
              </a:defRPr>
            </a:lvl1pPr>
            <a:lvl2pPr>
              <a:buClr>
                <a:schemeClr val="bg1"/>
              </a:buClr>
              <a:defRPr sz="1200">
                <a:solidFill>
                  <a:schemeClr val="tx2"/>
                </a:solidFill>
              </a:defRPr>
            </a:lvl2pPr>
            <a:lvl3pPr marL="698290" indent="-171399">
              <a:buClr>
                <a:schemeClr val="bg1"/>
              </a:buClr>
              <a:defRPr lang="en-US" sz="12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tx2"/>
                </a:solidFill>
              </a:defRPr>
            </a:lvl4pPr>
            <a:lvl5pPr>
              <a:buClr>
                <a:schemeClr val="bg1"/>
              </a:buClr>
              <a:defRPr sz="12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042315"/>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Title 1">
            <a:extLst>
              <a:ext uri="{FF2B5EF4-FFF2-40B4-BE49-F238E27FC236}">
                <a16:creationId xmlns:a16="http://schemas.microsoft.com/office/drawing/2014/main" id="{00966ABB-C998-BD46-9C89-E0E67D24B8F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6" name="Text Placeholder 57">
            <a:extLst>
              <a:ext uri="{FF2B5EF4-FFF2-40B4-BE49-F238E27FC236}">
                <a16:creationId xmlns:a16="http://schemas.microsoft.com/office/drawing/2014/main" id="{00D2298D-68C9-864D-9442-F1C0B6CAD024}"/>
              </a:ext>
            </a:extLst>
          </p:cNvPr>
          <p:cNvSpPr>
            <a:spLocks noGrp="1"/>
          </p:cNvSpPr>
          <p:nvPr>
            <p:ph type="body" sz="quarter" idx="51"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152935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Process Chart 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AEFE81-BF82-4FA1-B342-B6823A6FA12C}"/>
              </a:ext>
            </a:extLst>
          </p:cNvPr>
          <p:cNvSpPr/>
          <p:nvPr userDrawn="1"/>
        </p:nvSpPr>
        <p:spPr>
          <a:xfrm>
            <a:off x="228540" y="1325419"/>
            <a:ext cx="2818666" cy="61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b="1">
              <a:latin typeface="+mj-lt"/>
            </a:endParaRPr>
          </a:p>
        </p:txBody>
      </p:sp>
      <p:sp>
        <p:nvSpPr>
          <p:cNvPr id="20" name="Rectangle 19">
            <a:extLst>
              <a:ext uri="{FF2B5EF4-FFF2-40B4-BE49-F238E27FC236}">
                <a16:creationId xmlns:a16="http://schemas.microsoft.com/office/drawing/2014/main" id="{F52D97EC-971A-4805-9D10-C3F0AE18C118}"/>
              </a:ext>
            </a:extLst>
          </p:cNvPr>
          <p:cNvSpPr/>
          <p:nvPr userDrawn="1"/>
        </p:nvSpPr>
        <p:spPr>
          <a:xfrm>
            <a:off x="0" y="1870364"/>
            <a:ext cx="12188825" cy="4987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a:p>
        </p:txBody>
      </p:sp>
      <p:pic>
        <p:nvPicPr>
          <p:cNvPr id="21" name="Picture 20" descr="Logo&#10;&#10;Description automatically generated">
            <a:extLst>
              <a:ext uri="{FF2B5EF4-FFF2-40B4-BE49-F238E27FC236}">
                <a16:creationId xmlns:a16="http://schemas.microsoft.com/office/drawing/2014/main" id="{0848920E-B932-2B44-A55F-272B9ABE1F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6" name="Slide Number Placeholder 5">
            <a:extLst>
              <a:ext uri="{FF2B5EF4-FFF2-40B4-BE49-F238E27FC236}">
                <a16:creationId xmlns:a16="http://schemas.microsoft.com/office/drawing/2014/main" id="{F1808E42-71B3-BB49-9A56-CAF0072E4266}"/>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accent1"/>
                </a:solidFill>
                <a:latin typeface="Arial" panose="020B0604020202020204" pitchFamily="34" charset="0"/>
              </a:defRPr>
            </a:lvl1pPr>
          </a:lstStyle>
          <a:p>
            <a:fld id="{BB55D76A-9B6E-CD41-ABBE-F6C938295BAD}" type="slidenum">
              <a:rPr lang="en-US" smtClean="0"/>
              <a:pPr/>
              <a:t>‹#›</a:t>
            </a:fld>
            <a:endParaRPr lang="en-US"/>
          </a:p>
        </p:txBody>
      </p:sp>
      <p:sp>
        <p:nvSpPr>
          <p:cNvPr id="29" name="Text Placeholder 17">
            <a:extLst>
              <a:ext uri="{FF2B5EF4-FFF2-40B4-BE49-F238E27FC236}">
                <a16:creationId xmlns:a16="http://schemas.microsoft.com/office/drawing/2014/main" id="{F75C68DB-2951-1A44-A054-DCB57397752A}"/>
              </a:ext>
            </a:extLst>
          </p:cNvPr>
          <p:cNvSpPr>
            <a:spLocks noGrp="1"/>
          </p:cNvSpPr>
          <p:nvPr>
            <p:ph type="body" sz="quarter" idx="16" hasCustomPrompt="1"/>
          </p:nvPr>
        </p:nvSpPr>
        <p:spPr>
          <a:xfrm>
            <a:off x="453672" y="2324990"/>
            <a:ext cx="2593535"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a:t>Category</a:t>
            </a:r>
          </a:p>
        </p:txBody>
      </p:sp>
      <p:sp>
        <p:nvSpPr>
          <p:cNvPr id="31" name="Text Placeholder 17">
            <a:extLst>
              <a:ext uri="{FF2B5EF4-FFF2-40B4-BE49-F238E27FC236}">
                <a16:creationId xmlns:a16="http://schemas.microsoft.com/office/drawing/2014/main" id="{EBCB5D1A-0C51-C74C-973A-DFE7F04DC47C}"/>
              </a:ext>
            </a:extLst>
          </p:cNvPr>
          <p:cNvSpPr>
            <a:spLocks noGrp="1"/>
          </p:cNvSpPr>
          <p:nvPr>
            <p:ph type="body" sz="quarter" idx="27" hasCustomPrompt="1"/>
          </p:nvPr>
        </p:nvSpPr>
        <p:spPr>
          <a:xfrm>
            <a:off x="3275748" y="2324990"/>
            <a:ext cx="2590125"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a:t>Category</a:t>
            </a:r>
          </a:p>
        </p:txBody>
      </p:sp>
      <p:sp>
        <p:nvSpPr>
          <p:cNvPr id="33" name="Text Placeholder 17">
            <a:extLst>
              <a:ext uri="{FF2B5EF4-FFF2-40B4-BE49-F238E27FC236}">
                <a16:creationId xmlns:a16="http://schemas.microsoft.com/office/drawing/2014/main" id="{9923D297-C75B-7C49-BAE4-03E8D0793F87}"/>
              </a:ext>
            </a:extLst>
          </p:cNvPr>
          <p:cNvSpPr>
            <a:spLocks noGrp="1"/>
          </p:cNvSpPr>
          <p:nvPr>
            <p:ph type="body" sz="quarter" idx="30" hasCustomPrompt="1"/>
          </p:nvPr>
        </p:nvSpPr>
        <p:spPr>
          <a:xfrm>
            <a:off x="6322122" y="2324990"/>
            <a:ext cx="2590957"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a:t>Category</a:t>
            </a:r>
          </a:p>
        </p:txBody>
      </p:sp>
      <p:sp>
        <p:nvSpPr>
          <p:cNvPr id="35" name="Text Placeholder 17">
            <a:extLst>
              <a:ext uri="{FF2B5EF4-FFF2-40B4-BE49-F238E27FC236}">
                <a16:creationId xmlns:a16="http://schemas.microsoft.com/office/drawing/2014/main" id="{A30F8217-0AB2-5B4E-825A-A317C6984358}"/>
              </a:ext>
            </a:extLst>
          </p:cNvPr>
          <p:cNvSpPr>
            <a:spLocks noGrp="1"/>
          </p:cNvSpPr>
          <p:nvPr>
            <p:ph type="body" sz="quarter" idx="33" hasCustomPrompt="1"/>
          </p:nvPr>
        </p:nvSpPr>
        <p:spPr>
          <a:xfrm>
            <a:off x="9370160" y="2324990"/>
            <a:ext cx="2590125" cy="379322"/>
          </a:xfrm>
          <a:prstGeom prst="rect">
            <a:avLst/>
          </a:prstGeom>
        </p:spPr>
        <p:txBody>
          <a:bodyPr anchor="ctr">
            <a:noAutofit/>
          </a:bodyPr>
          <a:lstStyle>
            <a:lvl1pPr marL="0" indent="0">
              <a:lnSpc>
                <a:spcPct val="100000"/>
              </a:lnSpc>
              <a:buNone/>
              <a:defRPr sz="1400" b="0" i="0">
                <a:solidFill>
                  <a:schemeClr val="accent1"/>
                </a:solidFill>
                <a:latin typeface="Arial" panose="020B0604020202020204" pitchFamily="34" charset="0"/>
              </a:defRPr>
            </a:lvl1pPr>
          </a:lstStyle>
          <a:p>
            <a:pPr lvl="0"/>
            <a:r>
              <a:rPr lang="en-US"/>
              <a:t>Category</a:t>
            </a:r>
          </a:p>
        </p:txBody>
      </p:sp>
      <p:sp>
        <p:nvSpPr>
          <p:cNvPr id="37" name="Text Placeholder 17">
            <a:extLst>
              <a:ext uri="{FF2B5EF4-FFF2-40B4-BE49-F238E27FC236}">
                <a16:creationId xmlns:a16="http://schemas.microsoft.com/office/drawing/2014/main" id="{37023B4A-0693-2342-B901-52D5F3C003F5}"/>
              </a:ext>
            </a:extLst>
          </p:cNvPr>
          <p:cNvSpPr>
            <a:spLocks noGrp="1"/>
          </p:cNvSpPr>
          <p:nvPr>
            <p:ph type="body" sz="quarter" idx="11" hasCustomPrompt="1"/>
          </p:nvPr>
        </p:nvSpPr>
        <p:spPr>
          <a:xfrm>
            <a:off x="453671" y="1454047"/>
            <a:ext cx="2364995" cy="379322"/>
          </a:xfrm>
          <a:prstGeom prst="rect">
            <a:avLst/>
          </a:prstGeom>
        </p:spPr>
        <p:txBody>
          <a:bodyPr anchor="ctr">
            <a:noAutofit/>
          </a:bodyPr>
          <a:lstStyle>
            <a:lvl1pPr marL="0" indent="0">
              <a:lnSpc>
                <a:spcPct val="100000"/>
              </a:lnSpc>
              <a:buNone/>
              <a:defRPr sz="1400" b="1" i="0">
                <a:solidFill>
                  <a:schemeClr val="accent1"/>
                </a:solidFill>
                <a:latin typeface="+mj-lt"/>
              </a:defRPr>
            </a:lvl1pPr>
          </a:lstStyle>
          <a:p>
            <a:pPr lvl="0"/>
            <a:r>
              <a:rPr lang="en-US"/>
              <a:t>Subheading</a:t>
            </a:r>
          </a:p>
        </p:txBody>
      </p:sp>
      <p:sp>
        <p:nvSpPr>
          <p:cNvPr id="38" name="Text Placeholder 17">
            <a:extLst>
              <a:ext uri="{FF2B5EF4-FFF2-40B4-BE49-F238E27FC236}">
                <a16:creationId xmlns:a16="http://schemas.microsoft.com/office/drawing/2014/main" id="{8EE0D4D9-E606-0D41-B8D6-CB52FB436888}"/>
              </a:ext>
            </a:extLst>
          </p:cNvPr>
          <p:cNvSpPr>
            <a:spLocks noGrp="1"/>
          </p:cNvSpPr>
          <p:nvPr>
            <p:ph type="body" sz="quarter" idx="14" hasCustomPrompt="1"/>
          </p:nvPr>
        </p:nvSpPr>
        <p:spPr>
          <a:xfrm>
            <a:off x="3275747" y="1454047"/>
            <a:ext cx="2592041"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39" name="Text Placeholder 17">
            <a:extLst>
              <a:ext uri="{FF2B5EF4-FFF2-40B4-BE49-F238E27FC236}">
                <a16:creationId xmlns:a16="http://schemas.microsoft.com/office/drawing/2014/main" id="{C37CA248-422C-494E-854B-8921BCC60CD2}"/>
              </a:ext>
            </a:extLst>
          </p:cNvPr>
          <p:cNvSpPr>
            <a:spLocks noGrp="1"/>
          </p:cNvSpPr>
          <p:nvPr>
            <p:ph type="body" sz="quarter" idx="29" hasCustomPrompt="1"/>
          </p:nvPr>
        </p:nvSpPr>
        <p:spPr>
          <a:xfrm>
            <a:off x="6322121" y="1456371"/>
            <a:ext cx="2590957"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40" name="Text Placeholder 17">
            <a:extLst>
              <a:ext uri="{FF2B5EF4-FFF2-40B4-BE49-F238E27FC236}">
                <a16:creationId xmlns:a16="http://schemas.microsoft.com/office/drawing/2014/main" id="{885A4DC7-074E-D64E-A171-A9D1C3F5C29E}"/>
              </a:ext>
            </a:extLst>
          </p:cNvPr>
          <p:cNvSpPr>
            <a:spLocks noGrp="1"/>
          </p:cNvSpPr>
          <p:nvPr>
            <p:ph type="body" sz="quarter" idx="32" hasCustomPrompt="1"/>
          </p:nvPr>
        </p:nvSpPr>
        <p:spPr>
          <a:xfrm>
            <a:off x="9370159" y="1454047"/>
            <a:ext cx="2590125"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45" name="Text Placeholder 2">
            <a:extLst>
              <a:ext uri="{FF2B5EF4-FFF2-40B4-BE49-F238E27FC236}">
                <a16:creationId xmlns:a16="http://schemas.microsoft.com/office/drawing/2014/main" id="{CE26EA23-B799-0445-8AE4-14799534E1A1}"/>
              </a:ext>
            </a:extLst>
          </p:cNvPr>
          <p:cNvSpPr>
            <a:spLocks noGrp="1"/>
          </p:cNvSpPr>
          <p:nvPr>
            <p:ph type="body" sz="quarter" idx="48" hasCustomPrompt="1"/>
          </p:nvPr>
        </p:nvSpPr>
        <p:spPr>
          <a:xfrm>
            <a:off x="466521" y="3278287"/>
            <a:ext cx="2590125"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0356" indent="-163464">
              <a:buClr>
                <a:schemeClr val="accent1"/>
              </a:buClr>
              <a:buFont typeface="Courier New" panose="02070309020205020404" pitchFamily="49" charset="0"/>
              <a:buChar char="o"/>
              <a:tabLst/>
              <a:defRPr sz="1200">
                <a:solidFill>
                  <a:schemeClr val="accent1"/>
                </a:solidFill>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46" name="Text Placeholder 2">
            <a:extLst>
              <a:ext uri="{FF2B5EF4-FFF2-40B4-BE49-F238E27FC236}">
                <a16:creationId xmlns:a16="http://schemas.microsoft.com/office/drawing/2014/main" id="{8261388D-60A4-8144-B4EC-3E0857C447C5}"/>
              </a:ext>
            </a:extLst>
          </p:cNvPr>
          <p:cNvSpPr>
            <a:spLocks noGrp="1"/>
          </p:cNvSpPr>
          <p:nvPr>
            <p:ph type="body" sz="quarter" idx="46" hasCustomPrompt="1"/>
          </p:nvPr>
        </p:nvSpPr>
        <p:spPr>
          <a:xfrm>
            <a:off x="3286534" y="3278287"/>
            <a:ext cx="2590125"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8290" indent="-171399">
              <a:buClr>
                <a:schemeClr val="accent1"/>
              </a:buClr>
              <a:defRPr lang="en-US" sz="1200" b="0" i="0" kern="1200" dirty="0">
                <a:solidFill>
                  <a:schemeClr val="accent1"/>
                </a:solidFill>
                <a:latin typeface="Arial" panose="020B0604020202020204" pitchFamily="34" charset="0"/>
                <a:ea typeface="Arial" panose="020B0604020202020204" pitchFamily="34" charset="0"/>
                <a:cs typeface="Arial" panose="020B0604020202020204" pitchFamily="34" charset="0"/>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accent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7" name="Text Placeholder 2">
            <a:extLst>
              <a:ext uri="{FF2B5EF4-FFF2-40B4-BE49-F238E27FC236}">
                <a16:creationId xmlns:a16="http://schemas.microsoft.com/office/drawing/2014/main" id="{A7D3D450-1EC9-534F-BCF6-C67D9416FDC2}"/>
              </a:ext>
            </a:extLst>
          </p:cNvPr>
          <p:cNvSpPr>
            <a:spLocks noGrp="1"/>
          </p:cNvSpPr>
          <p:nvPr>
            <p:ph type="body" sz="quarter" idx="49" hasCustomPrompt="1"/>
          </p:nvPr>
        </p:nvSpPr>
        <p:spPr>
          <a:xfrm>
            <a:off x="6328347" y="3278287"/>
            <a:ext cx="2590125"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8290" indent="-171399">
              <a:buClr>
                <a:schemeClr val="accent1"/>
              </a:buClr>
              <a:defRPr lang="en-US" sz="1200" b="0" i="0" kern="1200" dirty="0">
                <a:solidFill>
                  <a:schemeClr val="accent1"/>
                </a:solidFill>
                <a:latin typeface="Arial" panose="020B0604020202020204" pitchFamily="34" charset="0"/>
                <a:ea typeface="Arial" panose="020B0604020202020204" pitchFamily="34" charset="0"/>
                <a:cs typeface="Arial" panose="020B0604020202020204" pitchFamily="34" charset="0"/>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accent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9" name="Text Placeholder 2">
            <a:extLst>
              <a:ext uri="{FF2B5EF4-FFF2-40B4-BE49-F238E27FC236}">
                <a16:creationId xmlns:a16="http://schemas.microsoft.com/office/drawing/2014/main" id="{748C79D5-07F1-9E43-B6CA-0AD37095F021}"/>
              </a:ext>
            </a:extLst>
          </p:cNvPr>
          <p:cNvSpPr>
            <a:spLocks noGrp="1"/>
          </p:cNvSpPr>
          <p:nvPr>
            <p:ph type="body" sz="quarter" idx="50" hasCustomPrompt="1"/>
          </p:nvPr>
        </p:nvSpPr>
        <p:spPr>
          <a:xfrm>
            <a:off x="9378249" y="3278287"/>
            <a:ext cx="2590125" cy="2789638"/>
          </a:xfrm>
        </p:spPr>
        <p:txBody>
          <a:bodyPr/>
          <a:lstStyle>
            <a:lvl1pPr>
              <a:buClr>
                <a:schemeClr val="accent1"/>
              </a:buClr>
              <a:defRPr sz="1200">
                <a:solidFill>
                  <a:schemeClr val="accent1"/>
                </a:solidFill>
              </a:defRPr>
            </a:lvl1pPr>
            <a:lvl2pPr>
              <a:buClr>
                <a:schemeClr val="accent1"/>
              </a:buClr>
              <a:defRPr sz="1200">
                <a:solidFill>
                  <a:schemeClr val="accent1"/>
                </a:solidFill>
              </a:defRPr>
            </a:lvl2pPr>
            <a:lvl3pPr marL="698290" indent="-171399">
              <a:buClr>
                <a:schemeClr val="accent1"/>
              </a:buClr>
              <a:defRPr lang="en-US" sz="1200" b="0" i="0" kern="1200" dirty="0">
                <a:solidFill>
                  <a:schemeClr val="accent1"/>
                </a:solidFill>
                <a:latin typeface="Arial" panose="020B0604020202020204" pitchFamily="34" charset="0"/>
                <a:ea typeface="Arial" panose="020B0604020202020204" pitchFamily="34" charset="0"/>
                <a:cs typeface="Arial" panose="020B0604020202020204" pitchFamily="34" charset="0"/>
              </a:defRPr>
            </a:lvl3pPr>
            <a:lvl4pPr>
              <a:buClr>
                <a:schemeClr val="accent1"/>
              </a:buClr>
              <a:defRPr sz="1200">
                <a:solidFill>
                  <a:schemeClr val="accent1"/>
                </a:solidFill>
              </a:defRPr>
            </a:lvl4pPr>
            <a:lvl5pPr>
              <a:buClr>
                <a:schemeClr val="accent1"/>
              </a:buClr>
              <a:defRPr sz="1200">
                <a:solidFill>
                  <a:schemeClr val="accent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accent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D00FC55F-9A7F-EA42-B1DD-4CBEF8F90D99}"/>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3" name="Text Placeholder 57">
            <a:extLst>
              <a:ext uri="{FF2B5EF4-FFF2-40B4-BE49-F238E27FC236}">
                <a16:creationId xmlns:a16="http://schemas.microsoft.com/office/drawing/2014/main" id="{7F397690-B5A7-4844-99EA-2ECF9FCC86C3}"/>
              </a:ext>
            </a:extLst>
          </p:cNvPr>
          <p:cNvSpPr>
            <a:spLocks noGrp="1"/>
          </p:cNvSpPr>
          <p:nvPr>
            <p:ph type="body" sz="quarter" idx="51" hasCustomPrompt="1"/>
          </p:nvPr>
        </p:nvSpPr>
        <p:spPr>
          <a:xfrm>
            <a:off x="228540" y="706000"/>
            <a:ext cx="1043724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6547843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Process Chart 4">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225B5F8-E196-4D05-AA7A-FD19AA38C644}"/>
              </a:ext>
            </a:extLst>
          </p:cNvPr>
          <p:cNvSpPr/>
          <p:nvPr userDrawn="1"/>
        </p:nvSpPr>
        <p:spPr>
          <a:xfrm>
            <a:off x="228540" y="1325419"/>
            <a:ext cx="2818666" cy="619171"/>
          </a:xfrm>
          <a:prstGeom prst="rect">
            <a:avLst/>
          </a:prstGeom>
          <a:solidFill>
            <a:srgbClr val="29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b="1">
              <a:latin typeface="+mj-lt"/>
            </a:endParaRPr>
          </a:p>
        </p:txBody>
      </p:sp>
      <p:sp>
        <p:nvSpPr>
          <p:cNvPr id="20" name="Rectangle 19">
            <a:extLst>
              <a:ext uri="{FF2B5EF4-FFF2-40B4-BE49-F238E27FC236}">
                <a16:creationId xmlns:a16="http://schemas.microsoft.com/office/drawing/2014/main" id="{40899C1A-A880-4D80-BEEA-A1425AFB8A15}"/>
              </a:ext>
            </a:extLst>
          </p:cNvPr>
          <p:cNvSpPr/>
          <p:nvPr userDrawn="1"/>
        </p:nvSpPr>
        <p:spPr>
          <a:xfrm>
            <a:off x="0" y="1870364"/>
            <a:ext cx="12188825" cy="4987636"/>
          </a:xfrm>
          <a:prstGeom prst="rect">
            <a:avLst/>
          </a:prstGeom>
          <a:solidFill>
            <a:srgbClr val="29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9"/>
          </a:p>
        </p:txBody>
      </p:sp>
      <p:sp>
        <p:nvSpPr>
          <p:cNvPr id="54" name="Text Placeholder 17">
            <a:extLst>
              <a:ext uri="{FF2B5EF4-FFF2-40B4-BE49-F238E27FC236}">
                <a16:creationId xmlns:a16="http://schemas.microsoft.com/office/drawing/2014/main" id="{68422AB4-38AC-E245-95E9-D4EBD4FE1543}"/>
              </a:ext>
            </a:extLst>
          </p:cNvPr>
          <p:cNvSpPr>
            <a:spLocks noGrp="1"/>
          </p:cNvSpPr>
          <p:nvPr>
            <p:ph type="body" sz="quarter" idx="16" hasCustomPrompt="1"/>
          </p:nvPr>
        </p:nvSpPr>
        <p:spPr>
          <a:xfrm>
            <a:off x="453672" y="2324990"/>
            <a:ext cx="2593535"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56" name="Text Placeholder 17">
            <a:extLst>
              <a:ext uri="{FF2B5EF4-FFF2-40B4-BE49-F238E27FC236}">
                <a16:creationId xmlns:a16="http://schemas.microsoft.com/office/drawing/2014/main" id="{4EF2367C-A2C2-2A4C-A1BA-998AD4CF95D3}"/>
              </a:ext>
            </a:extLst>
          </p:cNvPr>
          <p:cNvSpPr>
            <a:spLocks noGrp="1"/>
          </p:cNvSpPr>
          <p:nvPr>
            <p:ph type="body" sz="quarter" idx="27" hasCustomPrompt="1"/>
          </p:nvPr>
        </p:nvSpPr>
        <p:spPr>
          <a:xfrm>
            <a:off x="3275748" y="2324990"/>
            <a:ext cx="2590125"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59" name="Text Placeholder 17">
            <a:extLst>
              <a:ext uri="{FF2B5EF4-FFF2-40B4-BE49-F238E27FC236}">
                <a16:creationId xmlns:a16="http://schemas.microsoft.com/office/drawing/2014/main" id="{AC3943E1-6165-E04A-8A64-6375279C0C43}"/>
              </a:ext>
            </a:extLst>
          </p:cNvPr>
          <p:cNvSpPr>
            <a:spLocks noGrp="1"/>
          </p:cNvSpPr>
          <p:nvPr>
            <p:ph type="body" sz="quarter" idx="30" hasCustomPrompt="1"/>
          </p:nvPr>
        </p:nvSpPr>
        <p:spPr>
          <a:xfrm>
            <a:off x="6322122" y="2324990"/>
            <a:ext cx="2590957"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sp>
        <p:nvSpPr>
          <p:cNvPr id="62" name="Text Placeholder 17">
            <a:extLst>
              <a:ext uri="{FF2B5EF4-FFF2-40B4-BE49-F238E27FC236}">
                <a16:creationId xmlns:a16="http://schemas.microsoft.com/office/drawing/2014/main" id="{5DD84469-3B96-D541-953A-A77D2F733946}"/>
              </a:ext>
            </a:extLst>
          </p:cNvPr>
          <p:cNvSpPr>
            <a:spLocks noGrp="1"/>
          </p:cNvSpPr>
          <p:nvPr>
            <p:ph type="body" sz="quarter" idx="33" hasCustomPrompt="1"/>
          </p:nvPr>
        </p:nvSpPr>
        <p:spPr>
          <a:xfrm>
            <a:off x="9370160" y="2324990"/>
            <a:ext cx="2590125" cy="379322"/>
          </a:xfrm>
          <a:prstGeom prst="rect">
            <a:avLst/>
          </a:prstGeom>
        </p:spPr>
        <p:txBody>
          <a:bodyPr anchor="ctr">
            <a:noAutofit/>
          </a:bodyPr>
          <a:lstStyle>
            <a:lvl1pPr marL="0" indent="0">
              <a:lnSpc>
                <a:spcPct val="100000"/>
              </a:lnSpc>
              <a:buNone/>
              <a:defRPr sz="1400" b="0" i="0">
                <a:solidFill>
                  <a:schemeClr val="bg1"/>
                </a:solidFill>
                <a:latin typeface="Arial" panose="020B0604020202020204" pitchFamily="34" charset="0"/>
              </a:defRPr>
            </a:lvl1pPr>
          </a:lstStyle>
          <a:p>
            <a:pPr lvl="0"/>
            <a:r>
              <a:rPr lang="en-US"/>
              <a:t>Category</a:t>
            </a:r>
          </a:p>
        </p:txBody>
      </p:sp>
      <p:pic>
        <p:nvPicPr>
          <p:cNvPr id="21" name="Picture 20" descr="A picture containing text, clipart&#10;&#10;Description automatically generated">
            <a:extLst>
              <a:ext uri="{FF2B5EF4-FFF2-40B4-BE49-F238E27FC236}">
                <a16:creationId xmlns:a16="http://schemas.microsoft.com/office/drawing/2014/main" id="{A39DA26E-DC8D-ED40-A66C-D2F430BF08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
        <p:nvSpPr>
          <p:cNvPr id="22" name="Text Placeholder 17">
            <a:extLst>
              <a:ext uri="{FF2B5EF4-FFF2-40B4-BE49-F238E27FC236}">
                <a16:creationId xmlns:a16="http://schemas.microsoft.com/office/drawing/2014/main" id="{CB31445D-8949-F147-B03B-08A7BBBADEB7}"/>
              </a:ext>
            </a:extLst>
          </p:cNvPr>
          <p:cNvSpPr>
            <a:spLocks noGrp="1"/>
          </p:cNvSpPr>
          <p:nvPr>
            <p:ph type="body" sz="quarter" idx="11" hasCustomPrompt="1"/>
          </p:nvPr>
        </p:nvSpPr>
        <p:spPr>
          <a:xfrm>
            <a:off x="453671" y="1454047"/>
            <a:ext cx="2364995" cy="379322"/>
          </a:xfrm>
          <a:prstGeom prst="rect">
            <a:avLst/>
          </a:prstGeom>
        </p:spPr>
        <p:txBody>
          <a:bodyPr anchor="ctr">
            <a:noAutofit/>
          </a:bodyPr>
          <a:lstStyle>
            <a:lvl1pPr marL="0" indent="0">
              <a:lnSpc>
                <a:spcPct val="100000"/>
              </a:lnSpc>
              <a:buNone/>
              <a:defRPr sz="1400" b="1" i="0">
                <a:solidFill>
                  <a:schemeClr val="bg1"/>
                </a:solidFill>
                <a:latin typeface="+mj-lt"/>
              </a:defRPr>
            </a:lvl1pPr>
          </a:lstStyle>
          <a:p>
            <a:pPr lvl="0"/>
            <a:r>
              <a:rPr lang="en-US"/>
              <a:t>Subheading</a:t>
            </a:r>
          </a:p>
        </p:txBody>
      </p:sp>
      <p:sp>
        <p:nvSpPr>
          <p:cNvPr id="23" name="Text Placeholder 17">
            <a:extLst>
              <a:ext uri="{FF2B5EF4-FFF2-40B4-BE49-F238E27FC236}">
                <a16:creationId xmlns:a16="http://schemas.microsoft.com/office/drawing/2014/main" id="{65260156-A6C9-7F45-AA47-3B158742A32A}"/>
              </a:ext>
            </a:extLst>
          </p:cNvPr>
          <p:cNvSpPr>
            <a:spLocks noGrp="1"/>
          </p:cNvSpPr>
          <p:nvPr>
            <p:ph type="body" sz="quarter" idx="14" hasCustomPrompt="1"/>
          </p:nvPr>
        </p:nvSpPr>
        <p:spPr>
          <a:xfrm>
            <a:off x="3275747" y="1454047"/>
            <a:ext cx="2592041"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24" name="Text Placeholder 17">
            <a:extLst>
              <a:ext uri="{FF2B5EF4-FFF2-40B4-BE49-F238E27FC236}">
                <a16:creationId xmlns:a16="http://schemas.microsoft.com/office/drawing/2014/main" id="{EE27787B-F07F-6A48-9F01-A11E5B25E8D2}"/>
              </a:ext>
            </a:extLst>
          </p:cNvPr>
          <p:cNvSpPr>
            <a:spLocks noGrp="1"/>
          </p:cNvSpPr>
          <p:nvPr>
            <p:ph type="body" sz="quarter" idx="29" hasCustomPrompt="1"/>
          </p:nvPr>
        </p:nvSpPr>
        <p:spPr>
          <a:xfrm>
            <a:off x="6322121" y="1456371"/>
            <a:ext cx="2590957"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25" name="Text Placeholder 17">
            <a:extLst>
              <a:ext uri="{FF2B5EF4-FFF2-40B4-BE49-F238E27FC236}">
                <a16:creationId xmlns:a16="http://schemas.microsoft.com/office/drawing/2014/main" id="{AC275A25-09EF-0D49-9C98-A13E944E4AE4}"/>
              </a:ext>
            </a:extLst>
          </p:cNvPr>
          <p:cNvSpPr>
            <a:spLocks noGrp="1"/>
          </p:cNvSpPr>
          <p:nvPr>
            <p:ph type="body" sz="quarter" idx="32" hasCustomPrompt="1"/>
          </p:nvPr>
        </p:nvSpPr>
        <p:spPr>
          <a:xfrm>
            <a:off x="9370159" y="1454047"/>
            <a:ext cx="2590125" cy="379322"/>
          </a:xfrm>
          <a:prstGeom prst="rect">
            <a:avLst/>
          </a:prstGeom>
        </p:spPr>
        <p:txBody>
          <a:bodyPr anchor="ctr">
            <a:noAutofit/>
          </a:bodyPr>
          <a:lstStyle>
            <a:lvl1pPr marL="0" indent="0">
              <a:lnSpc>
                <a:spcPct val="100000"/>
              </a:lnSpc>
              <a:buNone/>
              <a:defRPr sz="1400" b="1" i="0">
                <a:solidFill>
                  <a:schemeClr val="tx2"/>
                </a:solidFill>
                <a:latin typeface="+mj-lt"/>
              </a:defRPr>
            </a:lvl1pPr>
          </a:lstStyle>
          <a:p>
            <a:pPr lvl="0"/>
            <a:r>
              <a:rPr lang="en-US"/>
              <a:t>Step</a:t>
            </a:r>
          </a:p>
        </p:txBody>
      </p:sp>
      <p:sp>
        <p:nvSpPr>
          <p:cNvPr id="26" name="Slide Number Placeholder 5">
            <a:extLst>
              <a:ext uri="{FF2B5EF4-FFF2-40B4-BE49-F238E27FC236}">
                <a16:creationId xmlns:a16="http://schemas.microsoft.com/office/drawing/2014/main" id="{D83A7B57-1BBE-624F-9AAA-EEDF3187D498}"/>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31" name="Text Placeholder 2">
            <a:extLst>
              <a:ext uri="{FF2B5EF4-FFF2-40B4-BE49-F238E27FC236}">
                <a16:creationId xmlns:a16="http://schemas.microsoft.com/office/drawing/2014/main" id="{F77DEA71-831F-8E4A-849D-60CE3B9BEF93}"/>
              </a:ext>
            </a:extLst>
          </p:cNvPr>
          <p:cNvSpPr>
            <a:spLocks noGrp="1"/>
          </p:cNvSpPr>
          <p:nvPr>
            <p:ph type="body" sz="quarter" idx="48" hasCustomPrompt="1"/>
          </p:nvPr>
        </p:nvSpPr>
        <p:spPr>
          <a:xfrm>
            <a:off x="466521"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356" indent="-163464">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11E04F33-9CC2-B64C-AA85-D8C4C72C58C6}"/>
              </a:ext>
            </a:extLst>
          </p:cNvPr>
          <p:cNvSpPr>
            <a:spLocks noGrp="1"/>
          </p:cNvSpPr>
          <p:nvPr>
            <p:ph type="body" sz="quarter" idx="46" hasCustomPrompt="1"/>
          </p:nvPr>
        </p:nvSpPr>
        <p:spPr>
          <a:xfrm>
            <a:off x="3286534"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290" indent="-171399">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bg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0D58AACB-F794-854A-9587-3A75E2B89451}"/>
              </a:ext>
            </a:extLst>
          </p:cNvPr>
          <p:cNvSpPr>
            <a:spLocks noGrp="1"/>
          </p:cNvSpPr>
          <p:nvPr>
            <p:ph type="body" sz="quarter" idx="49" hasCustomPrompt="1"/>
          </p:nvPr>
        </p:nvSpPr>
        <p:spPr>
          <a:xfrm>
            <a:off x="6328347"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290" indent="-171399">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bg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00A9CBD2-646C-9644-ACEE-8B75B3DE454A}"/>
              </a:ext>
            </a:extLst>
          </p:cNvPr>
          <p:cNvSpPr>
            <a:spLocks noGrp="1"/>
          </p:cNvSpPr>
          <p:nvPr>
            <p:ph type="body" sz="quarter" idx="50" hasCustomPrompt="1"/>
          </p:nvPr>
        </p:nvSpPr>
        <p:spPr>
          <a:xfrm>
            <a:off x="9378249" y="3278287"/>
            <a:ext cx="2590125" cy="2789638"/>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8290" indent="-171399">
              <a:buClr>
                <a:schemeClr val="bg1"/>
              </a:buClr>
              <a:defRPr lang="en-US" sz="1200" b="0" i="0" kern="1200" dirty="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chemeClr val="bg1"/>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7" name="Title 1">
            <a:extLst>
              <a:ext uri="{FF2B5EF4-FFF2-40B4-BE49-F238E27FC236}">
                <a16:creationId xmlns:a16="http://schemas.microsoft.com/office/drawing/2014/main" id="{A0F7839A-04FE-364F-B9B5-686DA71FDA91}"/>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8" name="Text Placeholder 57">
            <a:extLst>
              <a:ext uri="{FF2B5EF4-FFF2-40B4-BE49-F238E27FC236}">
                <a16:creationId xmlns:a16="http://schemas.microsoft.com/office/drawing/2014/main" id="{15AD4CA7-46C5-9D4E-9AC9-55D7CBE260A8}"/>
              </a:ext>
            </a:extLst>
          </p:cNvPr>
          <p:cNvSpPr>
            <a:spLocks noGrp="1"/>
          </p:cNvSpPr>
          <p:nvPr>
            <p:ph type="body" sz="quarter" idx="51"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7395276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w Header and Footer">
    <p:bg>
      <p:bgPr>
        <a:solidFill>
          <a:schemeClr val="bg1"/>
        </a:solid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3738CA75-714F-DA40-A93F-9A4281C967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8" name="Slide Number Placeholder 5">
            <a:extLst>
              <a:ext uri="{FF2B5EF4-FFF2-40B4-BE49-F238E27FC236}">
                <a16:creationId xmlns:a16="http://schemas.microsoft.com/office/drawing/2014/main" id="{7C56E0B0-2AF0-404A-AF57-6EDD5EE4D48F}"/>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6" name="Title 1">
            <a:extLst>
              <a:ext uri="{FF2B5EF4-FFF2-40B4-BE49-F238E27FC236}">
                <a16:creationId xmlns:a16="http://schemas.microsoft.com/office/drawing/2014/main" id="{EEB34EDC-C246-554D-89DE-700D7A3CDB08}"/>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7" name="Text Placeholder 57">
            <a:extLst>
              <a:ext uri="{FF2B5EF4-FFF2-40B4-BE49-F238E27FC236}">
                <a16:creationId xmlns:a16="http://schemas.microsoft.com/office/drawing/2014/main" id="{29857589-6B20-BE4B-B0B1-95B9E693BA3C}"/>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8950002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Warm Red w Header &amp; Footer">
    <p:bg>
      <p:bgPr>
        <a:solidFill>
          <a:schemeClr val="accent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7C56E0B0-2AF0-404A-AF57-6EDD5EE4D48F}"/>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pic>
        <p:nvPicPr>
          <p:cNvPr id="6" name="Picture 5" descr="A picture containing text, clipart&#10;&#10;Description automatically generated">
            <a:extLst>
              <a:ext uri="{FF2B5EF4-FFF2-40B4-BE49-F238E27FC236}">
                <a16:creationId xmlns:a16="http://schemas.microsoft.com/office/drawing/2014/main" id="{3D6085F1-4F24-EB49-8834-E753778EDC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
        <p:nvSpPr>
          <p:cNvPr id="7" name="Title 1">
            <a:extLst>
              <a:ext uri="{FF2B5EF4-FFF2-40B4-BE49-F238E27FC236}">
                <a16:creationId xmlns:a16="http://schemas.microsoft.com/office/drawing/2014/main" id="{E7FC8A27-8C3E-764C-91F3-6BE0867AD6D7}"/>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chemeClr val="bg1"/>
                </a:solidFill>
                <a:latin typeface="Arial" panose="020B0604020202020204" pitchFamily="34" charset="0"/>
              </a:defRPr>
            </a:lvl1pPr>
          </a:lstStyle>
          <a:p>
            <a:r>
              <a:rPr lang="en-US"/>
              <a:t>Add heading here</a:t>
            </a:r>
          </a:p>
        </p:txBody>
      </p:sp>
    </p:spTree>
    <p:extLst>
      <p:ext uri="{BB962C8B-B14F-4D97-AF65-F5344CB8AC3E}">
        <p14:creationId xmlns:p14="http://schemas.microsoft.com/office/powerpoint/2010/main" val="33207595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w Footer">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D2A5CE08-B2C8-5A46-ADA5-70DF07294F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5" name="Slide Number Placeholder 5">
            <a:extLst>
              <a:ext uri="{FF2B5EF4-FFF2-40B4-BE49-F238E27FC236}">
                <a16:creationId xmlns:a16="http://schemas.microsoft.com/office/drawing/2014/main" id="{ABB613C6-663D-7F41-AD46-3653A299955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32385019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Cloud-w Footer">
    <p:bg>
      <p:bgPr>
        <a:solidFill>
          <a:schemeClr val="bg2"/>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26CE632E-613D-CD40-8FC5-7FD7842C60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4" name="Slide Number Placeholder 5">
            <a:extLst>
              <a:ext uri="{FF2B5EF4-FFF2-40B4-BE49-F238E27FC236}">
                <a16:creationId xmlns:a16="http://schemas.microsoft.com/office/drawing/2014/main" id="{6806DA1B-28D9-944B-8727-940F8A8C645B}"/>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31835251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Warm Red-w Footer">
    <p:bg>
      <p:bgPr>
        <a:solidFill>
          <a:schemeClr val="accent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7C56E0B0-2AF0-404A-AF57-6EDD5EE4D48F}"/>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pic>
        <p:nvPicPr>
          <p:cNvPr id="6" name="Picture 5" descr="A picture containing text, clipart&#10;&#10;Description automatically generated">
            <a:extLst>
              <a:ext uri="{FF2B5EF4-FFF2-40B4-BE49-F238E27FC236}">
                <a16:creationId xmlns:a16="http://schemas.microsoft.com/office/drawing/2014/main" id="{3D6085F1-4F24-EB49-8834-E753778EDC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Tree>
    <p:extLst>
      <p:ext uri="{BB962C8B-B14F-4D97-AF65-F5344CB8AC3E}">
        <p14:creationId xmlns:p14="http://schemas.microsoft.com/office/powerpoint/2010/main" val="18182098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Deep-Forest w Footer Dark">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401BAC5F-4BD7-964A-A778-D42104CA4C4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sp>
        <p:nvSpPr>
          <p:cNvPr id="4" name="Slide Number Placeholder 5">
            <a:extLst>
              <a:ext uri="{FF2B5EF4-FFF2-40B4-BE49-F238E27FC236}">
                <a16:creationId xmlns:a16="http://schemas.microsoft.com/office/drawing/2014/main" id="{476B7D36-32ED-4B4E-971E-D7FD3D71FB99}"/>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4159499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Green">
    <p:spTree>
      <p:nvGrpSpPr>
        <p:cNvPr id="1" name=""/>
        <p:cNvGrpSpPr/>
        <p:nvPr/>
      </p:nvGrpSpPr>
      <p:grpSpPr>
        <a:xfrm>
          <a:off x="0" y="0"/>
          <a:ext cx="0" cy="0"/>
          <a:chOff x="0" y="0"/>
          <a:chExt cx="0" cy="0"/>
        </a:xfrm>
      </p:grpSpPr>
      <p:sp>
        <p:nvSpPr>
          <p:cNvPr id="22" name="Rectangle 21"/>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5" name="Rectangle 4"/>
          <p:cNvSpPr/>
          <p:nvPr userDrawn="1"/>
        </p:nvSpPr>
        <p:spPr>
          <a:xfrm flipV="1">
            <a:off x="7651228" y="0"/>
            <a:ext cx="4537597"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4" name="Rectangle 3"/>
          <p:cNvSpPr/>
          <p:nvPr userDrawn="1"/>
        </p:nvSpPr>
        <p:spPr>
          <a:xfrm>
            <a:off x="0" y="0"/>
            <a:ext cx="1706436"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1918779" y="1423270"/>
            <a:ext cx="5672084" cy="492443"/>
          </a:xfrm>
        </p:spPr>
        <p:txBody>
          <a:bodyPr wrap="square" lIns="0" tIns="0" rIns="0" bIns="0" anchor="t" anchorCtr="0">
            <a:spAutoFit/>
          </a:bodyPr>
          <a:lstStyle>
            <a:lvl1pPr algn="l">
              <a:defRPr sz="3200">
                <a:solidFill>
                  <a:srgbClr val="FFFFFF"/>
                </a:solidFill>
              </a:defRPr>
            </a:lvl1pPr>
          </a:lstStyle>
          <a:p>
            <a:r>
              <a:rPr lang="en-US" dirty="0"/>
              <a:t>Click to add title</a:t>
            </a:r>
          </a:p>
        </p:txBody>
      </p:sp>
      <p:sp>
        <p:nvSpPr>
          <p:cNvPr id="12" name="TextBox 11"/>
          <p:cNvSpPr txBox="1"/>
          <p:nvPr userDrawn="1"/>
        </p:nvSpPr>
        <p:spPr>
          <a:xfrm>
            <a:off x="10185958"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6" name="TextBox 15"/>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7" name="Picture 16"/>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8" name="Group 17"/>
          <p:cNvGrpSpPr/>
          <p:nvPr userDrawn="1"/>
        </p:nvGrpSpPr>
        <p:grpSpPr>
          <a:xfrm>
            <a:off x="1917895" y="1005842"/>
            <a:ext cx="506711" cy="172508"/>
            <a:chOff x="360699" y="268817"/>
            <a:chExt cx="506711" cy="172508"/>
          </a:xfrm>
          <a:solidFill>
            <a:schemeClr val="bg1"/>
          </a:solidFill>
        </p:grpSpPr>
        <p:sp>
          <p:nvSpPr>
            <p:cNvPr id="19" name="Rectangle 1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13569246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loud 1/4, Dark Stone 3/4 with footer">
    <p:bg>
      <p:bgRef idx="1001">
        <a:schemeClr val="bg2"/>
      </p:bgRef>
    </p:bg>
    <p:spTree>
      <p:nvGrpSpPr>
        <p:cNvPr id="1" name=""/>
        <p:cNvGrpSpPr/>
        <p:nvPr/>
      </p:nvGrpSpPr>
      <p:grpSpPr>
        <a:xfrm>
          <a:off x="0" y="0"/>
          <a:ext cx="0" cy="0"/>
          <a:chOff x="0" y="0"/>
          <a:chExt cx="0" cy="0"/>
        </a:xfrm>
      </p:grpSpPr>
      <p:sp>
        <p:nvSpPr>
          <p:cNvPr id="3" name="Google Shape;157;p25">
            <a:extLst>
              <a:ext uri="{FF2B5EF4-FFF2-40B4-BE49-F238E27FC236}">
                <a16:creationId xmlns:a16="http://schemas.microsoft.com/office/drawing/2014/main" id="{C3A876E8-2CB2-D148-BC7E-C97BE385038F}"/>
              </a:ext>
            </a:extLst>
          </p:cNvPr>
          <p:cNvSpPr/>
          <p:nvPr userDrawn="1"/>
        </p:nvSpPr>
        <p:spPr>
          <a:xfrm>
            <a:off x="3047206" y="-11612"/>
            <a:ext cx="9141519" cy="6874200"/>
          </a:xfrm>
          <a:prstGeom prst="rect">
            <a:avLst/>
          </a:prstGeom>
          <a:solidFill>
            <a:srgbClr val="4CDD84"/>
          </a:solidFill>
          <a:ln w="9525" cap="flat" cmpd="sng">
            <a:noFill/>
            <a:prstDash val="solid"/>
            <a:round/>
            <a:headEnd type="none" w="sm" len="sm"/>
            <a:tailEnd type="none" w="sm" len="sm"/>
          </a:ln>
        </p:spPr>
        <p:txBody>
          <a:bodyPr spcFirstLastPara="1" wrap="square" lIns="121868" tIns="121868" rIns="121868" bIns="121868" anchor="ctr" anchorCtr="0">
            <a:noAutofit/>
          </a:bodyPr>
          <a:lstStyle/>
          <a:p>
            <a:pPr marL="0" lvl="0" indent="0" algn="l" rtl="0">
              <a:spcBef>
                <a:spcPts val="0"/>
              </a:spcBef>
              <a:spcAft>
                <a:spcPts val="0"/>
              </a:spcAft>
              <a:buNone/>
            </a:pPr>
            <a:endParaRPr sz="2399"/>
          </a:p>
        </p:txBody>
      </p:sp>
      <p:pic>
        <p:nvPicPr>
          <p:cNvPr id="4" name="Picture 3" descr="Logo&#10;&#10;Description automatically generated">
            <a:extLst>
              <a:ext uri="{FF2B5EF4-FFF2-40B4-BE49-F238E27FC236}">
                <a16:creationId xmlns:a16="http://schemas.microsoft.com/office/drawing/2014/main" id="{A03E2DBF-9962-574A-8CD5-33A149DB8C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5" name="Slide Number Placeholder 5">
            <a:extLst>
              <a:ext uri="{FF2B5EF4-FFF2-40B4-BE49-F238E27FC236}">
                <a16:creationId xmlns:a16="http://schemas.microsoft.com/office/drawing/2014/main" id="{B0189AD1-C8FC-DA42-A906-8C8165358C0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28200469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w page #">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BB613C6-663D-7F41-AD46-3653A299955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22876558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hort Title - cloud with red wide trellis">
    <p:bg>
      <p:bgPr>
        <a:solidFill>
          <a:srgbClr val="F2F1EE"/>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33619" y="1596172"/>
            <a:ext cx="5860793" cy="2552699"/>
          </a:xfrm>
          <a:prstGeom prst="rect">
            <a:avLst/>
          </a:prstGeom>
        </p:spPr>
        <p:txBody>
          <a:bodyPr lIns="0" tIns="0" rIns="0" bIns="0" anchor="t">
            <a:noAutofit/>
          </a:bodyPr>
          <a:lstStyle>
            <a:lvl1pPr marL="0" indent="0">
              <a:lnSpc>
                <a:spcPts val="8198"/>
              </a:lnSpc>
              <a:buNone/>
              <a:defRPr sz="7398" b="0" i="0">
                <a:solidFill>
                  <a:srgbClr val="FF462D"/>
                </a:solidFill>
                <a:latin typeface="TWK Everett" panose="020B0204000000000000" pitchFamily="34" charset="77"/>
              </a:defRPr>
            </a:lvl1pPr>
          </a:lstStyle>
          <a:p>
            <a:pPr lvl="0"/>
            <a:r>
              <a:rPr lang="en-US"/>
              <a:t>Title goes here</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233619" y="6361669"/>
            <a:ext cx="2616312" cy="174086"/>
          </a:xfrm>
          <a:prstGeom prst="rect">
            <a:avLst/>
          </a:prstGeom>
        </p:spPr>
        <p:txBody>
          <a:bodyPr lIns="0" tIns="0" rIns="0" bIns="0">
            <a:noAutofit/>
          </a:bodyPr>
          <a:lstStyle>
            <a:lvl1pPr marL="0" indent="0">
              <a:buNone/>
              <a:defRPr sz="1200" b="0" i="0">
                <a:solidFill>
                  <a:srgbClr val="3D3C3C"/>
                </a:solidFill>
                <a:latin typeface="TWK Everett" panose="020B0204000000000000" pitchFamily="34" charset="77"/>
              </a:defRPr>
            </a:lvl1pPr>
            <a:lvl2pPr marL="457063" indent="0">
              <a:buFont typeface="Arial" panose="020B0604020202020204" pitchFamily="34" charset="0"/>
              <a:buNone/>
              <a:defRPr/>
            </a:lvl2pPr>
          </a:lstStyle>
          <a:p>
            <a:pPr lvl="0"/>
            <a:r>
              <a:rPr lang="en-US"/>
              <a:t>Date</a:t>
            </a:r>
          </a:p>
        </p:txBody>
      </p:sp>
      <p:pic>
        <p:nvPicPr>
          <p:cNvPr id="6" name="Picture 5">
            <a:extLst>
              <a:ext uri="{FF2B5EF4-FFF2-40B4-BE49-F238E27FC236}">
                <a16:creationId xmlns:a16="http://schemas.microsoft.com/office/drawing/2014/main" id="{0105D0E3-FB80-A24A-A68A-591D83BA59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608" y="342900"/>
            <a:ext cx="1381178" cy="439580"/>
          </a:xfrm>
          <a:prstGeom prst="rect">
            <a:avLst/>
          </a:prstGeom>
        </p:spPr>
      </p:pic>
      <p:sp>
        <p:nvSpPr>
          <p:cNvPr id="7" name="Text Placeholder 5">
            <a:extLst>
              <a:ext uri="{FF2B5EF4-FFF2-40B4-BE49-F238E27FC236}">
                <a16:creationId xmlns:a16="http://schemas.microsoft.com/office/drawing/2014/main" id="{AF80A485-3231-0F43-86FC-1F3036CE01BB}"/>
              </a:ext>
            </a:extLst>
          </p:cNvPr>
          <p:cNvSpPr>
            <a:spLocks noGrp="1"/>
          </p:cNvSpPr>
          <p:nvPr>
            <p:ph type="body" sz="quarter" idx="17" hasCustomPrompt="1"/>
          </p:nvPr>
        </p:nvSpPr>
        <p:spPr>
          <a:xfrm>
            <a:off x="234913" y="5151120"/>
            <a:ext cx="5636845" cy="457200"/>
          </a:xfrm>
        </p:spPr>
        <p:txBody>
          <a:bodyPr/>
          <a:lstStyle>
            <a:lvl1pPr marL="0" indent="0">
              <a:buNone/>
              <a:defRPr sz="1200" b="0" i="0">
                <a:solidFill>
                  <a:srgbClr val="3D3C3C"/>
                </a:solidFill>
                <a:latin typeface="TWK Everett" panose="020B0204000000000000"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 role, group </a:t>
            </a:r>
          </a:p>
        </p:txBody>
      </p:sp>
      <p:pic>
        <p:nvPicPr>
          <p:cNvPr id="17" name="Picture 16">
            <a:extLst>
              <a:ext uri="{FF2B5EF4-FFF2-40B4-BE49-F238E27FC236}">
                <a16:creationId xmlns:a16="http://schemas.microsoft.com/office/drawing/2014/main" id="{0FF1D9E4-49B9-FD59-E6A9-BC27828EBF0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52528"/>
          <a:stretch/>
        </p:blipFill>
        <p:spPr>
          <a:xfrm>
            <a:off x="6238839" y="0"/>
            <a:ext cx="5949986" cy="6858000"/>
          </a:xfrm>
          <a:prstGeom prst="rect">
            <a:avLst/>
          </a:prstGeom>
        </p:spPr>
      </p:pic>
    </p:spTree>
    <p:extLst>
      <p:ext uri="{BB962C8B-B14F-4D97-AF65-F5344CB8AC3E}">
        <p14:creationId xmlns:p14="http://schemas.microsoft.com/office/powerpoint/2010/main" val="3285852902"/>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Content w 5/8 Image on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257A07E-BDA3-564B-83D2-65A079B34E0F}"/>
              </a:ext>
            </a:extLst>
          </p:cNvPr>
          <p:cNvSpPr>
            <a:spLocks noGrp="1"/>
          </p:cNvSpPr>
          <p:nvPr>
            <p:ph type="pic" sz="quarter" idx="28" hasCustomPrompt="1"/>
          </p:nvPr>
        </p:nvSpPr>
        <p:spPr>
          <a:xfrm>
            <a:off x="4570810" y="0"/>
            <a:ext cx="7618017" cy="6858000"/>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PHOTO HERE</a:t>
            </a:r>
          </a:p>
        </p:txBody>
      </p:sp>
      <p:pic>
        <p:nvPicPr>
          <p:cNvPr id="12" name="Picture 11" descr="Logo&#10;&#10;Description automatically generated">
            <a:extLst>
              <a:ext uri="{FF2B5EF4-FFF2-40B4-BE49-F238E27FC236}">
                <a16:creationId xmlns:a16="http://schemas.microsoft.com/office/drawing/2014/main" id="{C9120F30-EC12-5140-BF58-E40715C194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1" name="Slide Number Placeholder 5">
            <a:extLst>
              <a:ext uri="{FF2B5EF4-FFF2-40B4-BE49-F238E27FC236}">
                <a16:creationId xmlns:a16="http://schemas.microsoft.com/office/drawing/2014/main" id="{812B99E8-4214-D34A-9777-9881FE3AAF64}"/>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6" name="Title 1">
            <a:extLst>
              <a:ext uri="{FF2B5EF4-FFF2-40B4-BE49-F238E27FC236}">
                <a16:creationId xmlns:a16="http://schemas.microsoft.com/office/drawing/2014/main" id="{89C5ED5A-85E8-1949-97FD-5763222807C4}"/>
              </a:ext>
            </a:extLst>
          </p:cNvPr>
          <p:cNvSpPr>
            <a:spLocks noGrp="1"/>
          </p:cNvSpPr>
          <p:nvPr>
            <p:ph type="title" hasCustomPrompt="1"/>
          </p:nvPr>
        </p:nvSpPr>
        <p:spPr>
          <a:xfrm>
            <a:off x="228540" y="293125"/>
            <a:ext cx="4133980" cy="281078"/>
          </a:xfrm>
        </p:spPr>
        <p:txBody>
          <a:bodyPr>
            <a:noAutofit/>
          </a:bodyPr>
          <a:lstStyle>
            <a:lvl1pPr>
              <a:lnSpc>
                <a:spcPct val="100000"/>
              </a:lnSpc>
              <a:defRPr sz="2399" b="0" i="0">
                <a:solidFill>
                  <a:schemeClr val="accent1"/>
                </a:solidFill>
                <a:latin typeface="TWK Everett" panose="020B0204000000000000" pitchFamily="34" charset="77"/>
              </a:defRPr>
            </a:lvl1pPr>
          </a:lstStyle>
          <a:p>
            <a:r>
              <a:rPr lang="en-US"/>
              <a:t>Add heading here</a:t>
            </a:r>
          </a:p>
        </p:txBody>
      </p:sp>
      <p:sp>
        <p:nvSpPr>
          <p:cNvPr id="17" name="Text Placeholder 57">
            <a:extLst>
              <a:ext uri="{FF2B5EF4-FFF2-40B4-BE49-F238E27FC236}">
                <a16:creationId xmlns:a16="http://schemas.microsoft.com/office/drawing/2014/main" id="{76AFAA7E-B539-7E4A-83D2-34621A7B4E0C}"/>
              </a:ext>
            </a:extLst>
          </p:cNvPr>
          <p:cNvSpPr>
            <a:spLocks noGrp="1"/>
          </p:cNvSpPr>
          <p:nvPr>
            <p:ph type="body" sz="quarter" idx="40" hasCustomPrompt="1"/>
          </p:nvPr>
        </p:nvSpPr>
        <p:spPr>
          <a:xfrm>
            <a:off x="228541" y="712674"/>
            <a:ext cx="4134204"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8" name="Text Placeholder 2">
            <a:extLst>
              <a:ext uri="{FF2B5EF4-FFF2-40B4-BE49-F238E27FC236}">
                <a16:creationId xmlns:a16="http://schemas.microsoft.com/office/drawing/2014/main" id="{6BC99E50-AF54-4A43-BD6F-CE5EA52E5ABA}"/>
              </a:ext>
            </a:extLst>
          </p:cNvPr>
          <p:cNvSpPr>
            <a:spLocks noGrp="1"/>
          </p:cNvSpPr>
          <p:nvPr>
            <p:ph type="body" sz="quarter" idx="30" hasCustomPrompt="1"/>
          </p:nvPr>
        </p:nvSpPr>
        <p:spPr>
          <a:xfrm>
            <a:off x="228541" y="1527049"/>
            <a:ext cx="4133978" cy="4113767"/>
          </a:xfrm>
        </p:spPr>
        <p:txBody>
          <a:bodyPr/>
          <a:lstStyle>
            <a:lvl1pPr>
              <a:defRPr sz="1400">
                <a:solidFill>
                  <a:srgbClr val="3D3C3C"/>
                </a:solidFill>
              </a:defRPr>
            </a:lvl1pPr>
            <a:lvl2pPr>
              <a:defRPr sz="1400">
                <a:solidFill>
                  <a:srgbClr val="3D3C3C"/>
                </a:solidFill>
              </a:defRPr>
            </a:lvl2pPr>
            <a:lvl3pPr marL="753837" indent="-226945">
              <a:buFont typeface="Courier New" panose="02070309020205020404" pitchFamily="49" charset="0"/>
              <a:buChar char="o"/>
              <a:tabLst/>
              <a:defRPr sz="1400">
                <a:solidFill>
                  <a:srgbClr val="3D3C3C"/>
                </a:solidFill>
              </a:defRPr>
            </a:lvl3pPr>
            <a:lvl4pPr>
              <a:defRPr sz="1400">
                <a:solidFill>
                  <a:srgbClr val="3D3C3C"/>
                </a:solidFill>
              </a:defRPr>
            </a:lvl4pPr>
            <a:lvl5pPr>
              <a:defRPr sz="14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1718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Content w 4 Icon Layout Red">
    <p:spTree>
      <p:nvGrpSpPr>
        <p:cNvPr id="1" name=""/>
        <p:cNvGrpSpPr/>
        <p:nvPr/>
      </p:nvGrpSpPr>
      <p:grpSpPr>
        <a:xfrm>
          <a:off x="0" y="0"/>
          <a:ext cx="0" cy="0"/>
          <a:chOff x="0" y="0"/>
          <a:chExt cx="0" cy="0"/>
        </a:xfrm>
      </p:grpSpPr>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6" y="6343600"/>
            <a:ext cx="73015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31" name="Title 1">
            <a:extLst>
              <a:ext uri="{FF2B5EF4-FFF2-40B4-BE49-F238E27FC236}">
                <a16:creationId xmlns:a16="http://schemas.microsoft.com/office/drawing/2014/main" id="{45F3A209-F7B5-B342-A7C7-36235F4BE336}"/>
              </a:ext>
            </a:extLst>
          </p:cNvPr>
          <p:cNvSpPr>
            <a:spLocks noGrp="1"/>
          </p:cNvSpPr>
          <p:nvPr>
            <p:ph type="title" hasCustomPrompt="1"/>
          </p:nvPr>
        </p:nvSpPr>
        <p:spPr>
          <a:xfrm>
            <a:off x="228540" y="300387"/>
            <a:ext cx="2818667" cy="281078"/>
          </a:xfrm>
        </p:spPr>
        <p:txBody>
          <a:bodyPr>
            <a:noAutofit/>
          </a:bodyPr>
          <a:lstStyle>
            <a:lvl1pPr>
              <a:lnSpc>
                <a:spcPct val="100000"/>
              </a:lnSpc>
              <a:defRPr sz="2399" b="0" i="0">
                <a:solidFill>
                  <a:schemeClr val="bg1"/>
                </a:solidFill>
                <a:latin typeface="TWK Everett" panose="020B0204000000000000" pitchFamily="34" charset="77"/>
              </a:defRPr>
            </a:lvl1pPr>
          </a:lstStyle>
          <a:p>
            <a:r>
              <a:rPr lang="en-US"/>
              <a:t>Add heading here</a:t>
            </a:r>
          </a:p>
        </p:txBody>
      </p:sp>
      <p:sp>
        <p:nvSpPr>
          <p:cNvPr id="32" name="Text Placeholder 57">
            <a:extLst>
              <a:ext uri="{FF2B5EF4-FFF2-40B4-BE49-F238E27FC236}">
                <a16:creationId xmlns:a16="http://schemas.microsoft.com/office/drawing/2014/main" id="{4C045D8E-03A8-8849-A250-8432BCFB999C}"/>
              </a:ext>
            </a:extLst>
          </p:cNvPr>
          <p:cNvSpPr>
            <a:spLocks noGrp="1"/>
          </p:cNvSpPr>
          <p:nvPr>
            <p:ph type="body" sz="quarter" idx="26" hasCustomPrompt="1"/>
          </p:nvPr>
        </p:nvSpPr>
        <p:spPr>
          <a:xfrm>
            <a:off x="228540" y="718644"/>
            <a:ext cx="281882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33" name="Text Placeholder 2">
            <a:extLst>
              <a:ext uri="{FF2B5EF4-FFF2-40B4-BE49-F238E27FC236}">
                <a16:creationId xmlns:a16="http://schemas.microsoft.com/office/drawing/2014/main" id="{D54D9701-B3F9-A644-8A44-320EA67A7F6A}"/>
              </a:ext>
            </a:extLst>
          </p:cNvPr>
          <p:cNvSpPr>
            <a:spLocks noGrp="1"/>
          </p:cNvSpPr>
          <p:nvPr>
            <p:ph type="body" sz="quarter" idx="49" hasCustomPrompt="1"/>
          </p:nvPr>
        </p:nvSpPr>
        <p:spPr>
          <a:xfrm>
            <a:off x="228541" y="1568174"/>
            <a:ext cx="2590125" cy="3637703"/>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356" indent="-163464">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4F339EAA-15D9-414A-9F7F-D7E057F06797}"/>
              </a:ext>
            </a:extLst>
          </p:cNvPr>
          <p:cNvSpPr>
            <a:spLocks noGrp="1"/>
          </p:cNvSpPr>
          <p:nvPr>
            <p:ph type="body" sz="quarter" idx="50" hasCustomPrompt="1"/>
          </p:nvPr>
        </p:nvSpPr>
        <p:spPr>
          <a:xfrm>
            <a:off x="4579010" y="2566524"/>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
            <a:extLst>
              <a:ext uri="{FF2B5EF4-FFF2-40B4-BE49-F238E27FC236}">
                <a16:creationId xmlns:a16="http://schemas.microsoft.com/office/drawing/2014/main" id="{E082F470-458B-B34A-B8B9-B570D23EC1FE}"/>
              </a:ext>
            </a:extLst>
          </p:cNvPr>
          <p:cNvSpPr>
            <a:spLocks noGrp="1"/>
          </p:cNvSpPr>
          <p:nvPr>
            <p:ph type="body" sz="quarter" idx="51" hasCustomPrompt="1"/>
          </p:nvPr>
        </p:nvSpPr>
        <p:spPr>
          <a:xfrm>
            <a:off x="7624868" y="2566524"/>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798D4E62-3DC9-7D44-AD7A-1781F255E6BE}"/>
              </a:ext>
            </a:extLst>
          </p:cNvPr>
          <p:cNvSpPr>
            <a:spLocks noGrp="1"/>
          </p:cNvSpPr>
          <p:nvPr>
            <p:ph type="body" sz="quarter" idx="52" hasCustomPrompt="1"/>
          </p:nvPr>
        </p:nvSpPr>
        <p:spPr>
          <a:xfrm>
            <a:off x="4579010" y="5155975"/>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FB3EFCC4-5FC2-654B-981B-03BE481BAA92}"/>
              </a:ext>
            </a:extLst>
          </p:cNvPr>
          <p:cNvSpPr>
            <a:spLocks noGrp="1"/>
          </p:cNvSpPr>
          <p:nvPr>
            <p:ph type="body" sz="quarter" idx="53" hasCustomPrompt="1"/>
          </p:nvPr>
        </p:nvSpPr>
        <p:spPr>
          <a:xfrm>
            <a:off x="7624868" y="5155975"/>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A569D77-6DDD-D242-ADD5-95CE612F0128}"/>
              </a:ext>
            </a:extLst>
          </p:cNvPr>
          <p:cNvSpPr>
            <a:spLocks noGrp="1"/>
          </p:cNvSpPr>
          <p:nvPr>
            <p:ph sz="quarter" idx="54" hasCustomPrompt="1"/>
          </p:nvPr>
        </p:nvSpPr>
        <p:spPr>
          <a:xfrm>
            <a:off x="4570809" y="876300"/>
            <a:ext cx="1523603" cy="1536700"/>
          </a:xfrm>
        </p:spPr>
        <p:txBody>
          <a:bodyPr/>
          <a:lstStyle>
            <a:lvl1pPr marL="0" indent="0">
              <a:buNone/>
              <a:defRPr sz="2399">
                <a:ln>
                  <a:solidFill>
                    <a:schemeClr val="tx2"/>
                  </a:solidFill>
                </a:ln>
                <a:noFill/>
              </a:defRPr>
            </a:lvl1pPr>
          </a:lstStyle>
          <a:p>
            <a:pPr lvl="0"/>
            <a:r>
              <a:rPr lang="en-US"/>
              <a:t>ADD ICON OR TEXT</a:t>
            </a:r>
          </a:p>
        </p:txBody>
      </p:sp>
      <p:sp>
        <p:nvSpPr>
          <p:cNvPr id="23" name="Content Placeholder 2">
            <a:extLst>
              <a:ext uri="{FF2B5EF4-FFF2-40B4-BE49-F238E27FC236}">
                <a16:creationId xmlns:a16="http://schemas.microsoft.com/office/drawing/2014/main" id="{651D57A5-E63F-804E-931C-2733A7925148}"/>
              </a:ext>
            </a:extLst>
          </p:cNvPr>
          <p:cNvSpPr>
            <a:spLocks noGrp="1"/>
          </p:cNvSpPr>
          <p:nvPr>
            <p:ph sz="quarter" idx="55" hasCustomPrompt="1"/>
          </p:nvPr>
        </p:nvSpPr>
        <p:spPr>
          <a:xfrm>
            <a:off x="7618015" y="876300"/>
            <a:ext cx="1526029" cy="1536700"/>
          </a:xfrm>
        </p:spPr>
        <p:txBody>
          <a:bodyPr/>
          <a:lstStyle>
            <a:lvl1pPr marL="0" indent="0">
              <a:buNone/>
              <a:defRPr sz="2399">
                <a:ln>
                  <a:solidFill>
                    <a:schemeClr val="tx2"/>
                  </a:solidFill>
                </a:ln>
                <a:noFill/>
              </a:defRPr>
            </a:lvl1pPr>
          </a:lstStyle>
          <a:p>
            <a:pPr lvl="0"/>
            <a:r>
              <a:rPr lang="en-US"/>
              <a:t>ADD ICON OR TEXT</a:t>
            </a:r>
          </a:p>
        </p:txBody>
      </p:sp>
      <p:sp>
        <p:nvSpPr>
          <p:cNvPr id="24" name="Content Placeholder 2">
            <a:extLst>
              <a:ext uri="{FF2B5EF4-FFF2-40B4-BE49-F238E27FC236}">
                <a16:creationId xmlns:a16="http://schemas.microsoft.com/office/drawing/2014/main" id="{98F05831-170C-B84C-BB32-E72C54C9FD28}"/>
              </a:ext>
            </a:extLst>
          </p:cNvPr>
          <p:cNvSpPr>
            <a:spLocks noGrp="1"/>
          </p:cNvSpPr>
          <p:nvPr>
            <p:ph sz="quarter" idx="56" hasCustomPrompt="1"/>
          </p:nvPr>
        </p:nvSpPr>
        <p:spPr>
          <a:xfrm>
            <a:off x="4570809" y="3506211"/>
            <a:ext cx="1523603" cy="1536700"/>
          </a:xfrm>
        </p:spPr>
        <p:txBody>
          <a:bodyPr/>
          <a:lstStyle>
            <a:lvl1pPr marL="0" indent="0">
              <a:buNone/>
              <a:defRPr sz="2399">
                <a:ln>
                  <a:solidFill>
                    <a:schemeClr val="tx2"/>
                  </a:solidFill>
                </a:ln>
                <a:noFill/>
              </a:defRPr>
            </a:lvl1pPr>
          </a:lstStyle>
          <a:p>
            <a:pPr lvl="0"/>
            <a:r>
              <a:rPr lang="en-US"/>
              <a:t>ADD ICON OR TEXT</a:t>
            </a:r>
          </a:p>
        </p:txBody>
      </p:sp>
      <p:sp>
        <p:nvSpPr>
          <p:cNvPr id="25" name="Content Placeholder 2">
            <a:extLst>
              <a:ext uri="{FF2B5EF4-FFF2-40B4-BE49-F238E27FC236}">
                <a16:creationId xmlns:a16="http://schemas.microsoft.com/office/drawing/2014/main" id="{61B459C8-66F6-334F-9830-45D99BE838E6}"/>
              </a:ext>
            </a:extLst>
          </p:cNvPr>
          <p:cNvSpPr>
            <a:spLocks noGrp="1"/>
          </p:cNvSpPr>
          <p:nvPr>
            <p:ph sz="quarter" idx="57" hasCustomPrompt="1"/>
          </p:nvPr>
        </p:nvSpPr>
        <p:spPr>
          <a:xfrm>
            <a:off x="7618015" y="3506211"/>
            <a:ext cx="1526029" cy="1536700"/>
          </a:xfrm>
        </p:spPr>
        <p:txBody>
          <a:bodyPr/>
          <a:lstStyle>
            <a:lvl1pPr marL="0" indent="0">
              <a:buNone/>
              <a:defRPr sz="2399">
                <a:ln>
                  <a:solidFill>
                    <a:schemeClr val="tx2"/>
                  </a:solidFill>
                </a:ln>
                <a:noFill/>
              </a:defRPr>
            </a:lvl1pPr>
          </a:lstStyle>
          <a:p>
            <a:pPr lvl="0"/>
            <a:r>
              <a:rPr lang="en-US"/>
              <a:t>ADD ICON OR TEXT</a:t>
            </a:r>
          </a:p>
        </p:txBody>
      </p:sp>
    </p:spTree>
    <p:extLst>
      <p:ext uri="{BB962C8B-B14F-4D97-AF65-F5344CB8AC3E}">
        <p14:creationId xmlns:p14="http://schemas.microsoft.com/office/powerpoint/2010/main" val="28953877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ntent w 5/8 Image on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257A07E-BDA3-564B-83D2-65A079B34E0F}"/>
              </a:ext>
            </a:extLst>
          </p:cNvPr>
          <p:cNvSpPr>
            <a:spLocks noGrp="1"/>
          </p:cNvSpPr>
          <p:nvPr>
            <p:ph type="pic" sz="quarter" idx="28" hasCustomPrompt="1"/>
          </p:nvPr>
        </p:nvSpPr>
        <p:spPr>
          <a:xfrm>
            <a:off x="4570810" y="0"/>
            <a:ext cx="7618017" cy="6858000"/>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PHOTO HERE</a:t>
            </a:r>
          </a:p>
        </p:txBody>
      </p:sp>
      <p:pic>
        <p:nvPicPr>
          <p:cNvPr id="12" name="Picture 11" descr="Logo&#10;&#10;Description automatically generated">
            <a:extLst>
              <a:ext uri="{FF2B5EF4-FFF2-40B4-BE49-F238E27FC236}">
                <a16:creationId xmlns:a16="http://schemas.microsoft.com/office/drawing/2014/main" id="{C9120F30-EC12-5140-BF58-E40715C194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1" name="Slide Number Placeholder 5">
            <a:extLst>
              <a:ext uri="{FF2B5EF4-FFF2-40B4-BE49-F238E27FC236}">
                <a16:creationId xmlns:a16="http://schemas.microsoft.com/office/drawing/2014/main" id="{812B99E8-4214-D34A-9777-9881FE3AAF64}"/>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6" name="Title 1">
            <a:extLst>
              <a:ext uri="{FF2B5EF4-FFF2-40B4-BE49-F238E27FC236}">
                <a16:creationId xmlns:a16="http://schemas.microsoft.com/office/drawing/2014/main" id="{89C5ED5A-85E8-1949-97FD-5763222807C4}"/>
              </a:ext>
            </a:extLst>
          </p:cNvPr>
          <p:cNvSpPr>
            <a:spLocks noGrp="1"/>
          </p:cNvSpPr>
          <p:nvPr>
            <p:ph type="title" hasCustomPrompt="1"/>
          </p:nvPr>
        </p:nvSpPr>
        <p:spPr>
          <a:xfrm>
            <a:off x="228540" y="293125"/>
            <a:ext cx="4133980" cy="281078"/>
          </a:xfrm>
        </p:spPr>
        <p:txBody>
          <a:bodyPr>
            <a:noAutofit/>
          </a:bodyPr>
          <a:lstStyle>
            <a:lvl1pPr>
              <a:lnSpc>
                <a:spcPct val="100000"/>
              </a:lnSpc>
              <a:defRPr sz="2399" b="0" i="0">
                <a:solidFill>
                  <a:schemeClr val="accent1"/>
                </a:solidFill>
                <a:latin typeface="TWK Everett" panose="020B0204000000000000" pitchFamily="34" charset="77"/>
              </a:defRPr>
            </a:lvl1pPr>
          </a:lstStyle>
          <a:p>
            <a:r>
              <a:rPr lang="en-US"/>
              <a:t>Add heading here</a:t>
            </a:r>
          </a:p>
        </p:txBody>
      </p:sp>
      <p:sp>
        <p:nvSpPr>
          <p:cNvPr id="17" name="Text Placeholder 57">
            <a:extLst>
              <a:ext uri="{FF2B5EF4-FFF2-40B4-BE49-F238E27FC236}">
                <a16:creationId xmlns:a16="http://schemas.microsoft.com/office/drawing/2014/main" id="{76AFAA7E-B539-7E4A-83D2-34621A7B4E0C}"/>
              </a:ext>
            </a:extLst>
          </p:cNvPr>
          <p:cNvSpPr>
            <a:spLocks noGrp="1"/>
          </p:cNvSpPr>
          <p:nvPr>
            <p:ph type="body" sz="quarter" idx="40" hasCustomPrompt="1"/>
          </p:nvPr>
        </p:nvSpPr>
        <p:spPr>
          <a:xfrm>
            <a:off x="228541" y="712674"/>
            <a:ext cx="4134204"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8" name="Text Placeholder 2">
            <a:extLst>
              <a:ext uri="{FF2B5EF4-FFF2-40B4-BE49-F238E27FC236}">
                <a16:creationId xmlns:a16="http://schemas.microsoft.com/office/drawing/2014/main" id="{6BC99E50-AF54-4A43-BD6F-CE5EA52E5ABA}"/>
              </a:ext>
            </a:extLst>
          </p:cNvPr>
          <p:cNvSpPr>
            <a:spLocks noGrp="1"/>
          </p:cNvSpPr>
          <p:nvPr>
            <p:ph type="body" sz="quarter" idx="30" hasCustomPrompt="1"/>
          </p:nvPr>
        </p:nvSpPr>
        <p:spPr>
          <a:xfrm>
            <a:off x="228541" y="1527049"/>
            <a:ext cx="4133978" cy="4113767"/>
          </a:xfrm>
        </p:spPr>
        <p:txBody>
          <a:bodyPr/>
          <a:lstStyle>
            <a:lvl1pPr>
              <a:defRPr sz="1400">
                <a:solidFill>
                  <a:srgbClr val="3D3C3C"/>
                </a:solidFill>
              </a:defRPr>
            </a:lvl1pPr>
            <a:lvl2pPr>
              <a:defRPr sz="1400">
                <a:solidFill>
                  <a:srgbClr val="3D3C3C"/>
                </a:solidFill>
              </a:defRPr>
            </a:lvl2pPr>
            <a:lvl3pPr marL="753837" indent="-226945">
              <a:buFont typeface="Courier New" panose="02070309020205020404" pitchFamily="49" charset="0"/>
              <a:buChar char="o"/>
              <a:tabLst/>
              <a:defRPr sz="1400">
                <a:solidFill>
                  <a:srgbClr val="3D3C3C"/>
                </a:solidFill>
              </a:defRPr>
            </a:lvl3pPr>
            <a:lvl4pPr>
              <a:defRPr sz="1400">
                <a:solidFill>
                  <a:srgbClr val="3D3C3C"/>
                </a:solidFill>
              </a:defRPr>
            </a:lvl4pPr>
            <a:lvl5pPr>
              <a:defRPr sz="14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59791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Content w 4 Icon Layout Red">
    <p:spTree>
      <p:nvGrpSpPr>
        <p:cNvPr id="1" name=""/>
        <p:cNvGrpSpPr/>
        <p:nvPr/>
      </p:nvGrpSpPr>
      <p:grpSpPr>
        <a:xfrm>
          <a:off x="0" y="0"/>
          <a:ext cx="0" cy="0"/>
          <a:chOff x="0" y="0"/>
          <a:chExt cx="0" cy="0"/>
        </a:xfrm>
      </p:grpSpPr>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6" y="6343600"/>
            <a:ext cx="73015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31" name="Title 1">
            <a:extLst>
              <a:ext uri="{FF2B5EF4-FFF2-40B4-BE49-F238E27FC236}">
                <a16:creationId xmlns:a16="http://schemas.microsoft.com/office/drawing/2014/main" id="{45F3A209-F7B5-B342-A7C7-36235F4BE336}"/>
              </a:ext>
            </a:extLst>
          </p:cNvPr>
          <p:cNvSpPr>
            <a:spLocks noGrp="1"/>
          </p:cNvSpPr>
          <p:nvPr>
            <p:ph type="title" hasCustomPrompt="1"/>
          </p:nvPr>
        </p:nvSpPr>
        <p:spPr>
          <a:xfrm>
            <a:off x="228540" y="300387"/>
            <a:ext cx="2818667" cy="281078"/>
          </a:xfrm>
        </p:spPr>
        <p:txBody>
          <a:bodyPr>
            <a:noAutofit/>
          </a:bodyPr>
          <a:lstStyle>
            <a:lvl1pPr>
              <a:lnSpc>
                <a:spcPct val="100000"/>
              </a:lnSpc>
              <a:defRPr sz="2399" b="0" i="0">
                <a:solidFill>
                  <a:schemeClr val="bg1"/>
                </a:solidFill>
                <a:latin typeface="TWK Everett" panose="020B0204000000000000" pitchFamily="34" charset="77"/>
              </a:defRPr>
            </a:lvl1pPr>
          </a:lstStyle>
          <a:p>
            <a:r>
              <a:rPr lang="en-US"/>
              <a:t>Add heading here</a:t>
            </a:r>
          </a:p>
        </p:txBody>
      </p:sp>
      <p:sp>
        <p:nvSpPr>
          <p:cNvPr id="32" name="Text Placeholder 57">
            <a:extLst>
              <a:ext uri="{FF2B5EF4-FFF2-40B4-BE49-F238E27FC236}">
                <a16:creationId xmlns:a16="http://schemas.microsoft.com/office/drawing/2014/main" id="{4C045D8E-03A8-8849-A250-8432BCFB999C}"/>
              </a:ext>
            </a:extLst>
          </p:cNvPr>
          <p:cNvSpPr>
            <a:spLocks noGrp="1"/>
          </p:cNvSpPr>
          <p:nvPr>
            <p:ph type="body" sz="quarter" idx="26" hasCustomPrompt="1"/>
          </p:nvPr>
        </p:nvSpPr>
        <p:spPr>
          <a:xfrm>
            <a:off x="228540" y="718644"/>
            <a:ext cx="2818820"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33" name="Text Placeholder 2">
            <a:extLst>
              <a:ext uri="{FF2B5EF4-FFF2-40B4-BE49-F238E27FC236}">
                <a16:creationId xmlns:a16="http://schemas.microsoft.com/office/drawing/2014/main" id="{D54D9701-B3F9-A644-8A44-320EA67A7F6A}"/>
              </a:ext>
            </a:extLst>
          </p:cNvPr>
          <p:cNvSpPr>
            <a:spLocks noGrp="1"/>
          </p:cNvSpPr>
          <p:nvPr>
            <p:ph type="body" sz="quarter" idx="49" hasCustomPrompt="1"/>
          </p:nvPr>
        </p:nvSpPr>
        <p:spPr>
          <a:xfrm>
            <a:off x="228541" y="1568174"/>
            <a:ext cx="2590125" cy="3637703"/>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356" indent="-163464">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4F339EAA-15D9-414A-9F7F-D7E057F06797}"/>
              </a:ext>
            </a:extLst>
          </p:cNvPr>
          <p:cNvSpPr>
            <a:spLocks noGrp="1"/>
          </p:cNvSpPr>
          <p:nvPr>
            <p:ph type="body" sz="quarter" idx="50" hasCustomPrompt="1"/>
          </p:nvPr>
        </p:nvSpPr>
        <p:spPr>
          <a:xfrm>
            <a:off x="4579010" y="2566524"/>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
            <a:extLst>
              <a:ext uri="{FF2B5EF4-FFF2-40B4-BE49-F238E27FC236}">
                <a16:creationId xmlns:a16="http://schemas.microsoft.com/office/drawing/2014/main" id="{E082F470-458B-B34A-B8B9-B570D23EC1FE}"/>
              </a:ext>
            </a:extLst>
          </p:cNvPr>
          <p:cNvSpPr>
            <a:spLocks noGrp="1"/>
          </p:cNvSpPr>
          <p:nvPr>
            <p:ph type="body" sz="quarter" idx="51" hasCustomPrompt="1"/>
          </p:nvPr>
        </p:nvSpPr>
        <p:spPr>
          <a:xfrm>
            <a:off x="7624868" y="2566524"/>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798D4E62-3DC9-7D44-AD7A-1781F255E6BE}"/>
              </a:ext>
            </a:extLst>
          </p:cNvPr>
          <p:cNvSpPr>
            <a:spLocks noGrp="1"/>
          </p:cNvSpPr>
          <p:nvPr>
            <p:ph type="body" sz="quarter" idx="52" hasCustomPrompt="1"/>
          </p:nvPr>
        </p:nvSpPr>
        <p:spPr>
          <a:xfrm>
            <a:off x="4579010" y="5155975"/>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FB3EFCC4-5FC2-654B-981B-03BE481BAA92}"/>
              </a:ext>
            </a:extLst>
          </p:cNvPr>
          <p:cNvSpPr>
            <a:spLocks noGrp="1"/>
          </p:cNvSpPr>
          <p:nvPr>
            <p:ph type="body" sz="quarter" idx="53" hasCustomPrompt="1"/>
          </p:nvPr>
        </p:nvSpPr>
        <p:spPr>
          <a:xfrm>
            <a:off x="7624868" y="5155975"/>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A569D77-6DDD-D242-ADD5-95CE612F0128}"/>
              </a:ext>
            </a:extLst>
          </p:cNvPr>
          <p:cNvSpPr>
            <a:spLocks noGrp="1"/>
          </p:cNvSpPr>
          <p:nvPr>
            <p:ph sz="quarter" idx="54" hasCustomPrompt="1"/>
          </p:nvPr>
        </p:nvSpPr>
        <p:spPr>
          <a:xfrm>
            <a:off x="4570809" y="876300"/>
            <a:ext cx="1523603" cy="1536700"/>
          </a:xfrm>
        </p:spPr>
        <p:txBody>
          <a:bodyPr/>
          <a:lstStyle>
            <a:lvl1pPr marL="0" indent="0">
              <a:buNone/>
              <a:defRPr sz="2399">
                <a:ln>
                  <a:solidFill>
                    <a:schemeClr val="tx2"/>
                  </a:solidFill>
                </a:ln>
                <a:noFill/>
              </a:defRPr>
            </a:lvl1pPr>
          </a:lstStyle>
          <a:p>
            <a:pPr lvl="0"/>
            <a:r>
              <a:rPr lang="en-US"/>
              <a:t>ADD ICON OR TEXT</a:t>
            </a:r>
          </a:p>
        </p:txBody>
      </p:sp>
      <p:sp>
        <p:nvSpPr>
          <p:cNvPr id="23" name="Content Placeholder 2">
            <a:extLst>
              <a:ext uri="{FF2B5EF4-FFF2-40B4-BE49-F238E27FC236}">
                <a16:creationId xmlns:a16="http://schemas.microsoft.com/office/drawing/2014/main" id="{651D57A5-E63F-804E-931C-2733A7925148}"/>
              </a:ext>
            </a:extLst>
          </p:cNvPr>
          <p:cNvSpPr>
            <a:spLocks noGrp="1"/>
          </p:cNvSpPr>
          <p:nvPr>
            <p:ph sz="quarter" idx="55" hasCustomPrompt="1"/>
          </p:nvPr>
        </p:nvSpPr>
        <p:spPr>
          <a:xfrm>
            <a:off x="7618015" y="876300"/>
            <a:ext cx="1526029" cy="1536700"/>
          </a:xfrm>
        </p:spPr>
        <p:txBody>
          <a:bodyPr/>
          <a:lstStyle>
            <a:lvl1pPr marL="0" indent="0">
              <a:buNone/>
              <a:defRPr sz="2399">
                <a:ln>
                  <a:solidFill>
                    <a:schemeClr val="tx2"/>
                  </a:solidFill>
                </a:ln>
                <a:noFill/>
              </a:defRPr>
            </a:lvl1pPr>
          </a:lstStyle>
          <a:p>
            <a:pPr lvl="0"/>
            <a:r>
              <a:rPr lang="en-US"/>
              <a:t>ADD ICON OR TEXT</a:t>
            </a:r>
          </a:p>
        </p:txBody>
      </p:sp>
      <p:sp>
        <p:nvSpPr>
          <p:cNvPr id="24" name="Content Placeholder 2">
            <a:extLst>
              <a:ext uri="{FF2B5EF4-FFF2-40B4-BE49-F238E27FC236}">
                <a16:creationId xmlns:a16="http://schemas.microsoft.com/office/drawing/2014/main" id="{98F05831-170C-B84C-BB32-E72C54C9FD28}"/>
              </a:ext>
            </a:extLst>
          </p:cNvPr>
          <p:cNvSpPr>
            <a:spLocks noGrp="1"/>
          </p:cNvSpPr>
          <p:nvPr>
            <p:ph sz="quarter" idx="56" hasCustomPrompt="1"/>
          </p:nvPr>
        </p:nvSpPr>
        <p:spPr>
          <a:xfrm>
            <a:off x="4570809" y="3506211"/>
            <a:ext cx="1523603" cy="1536700"/>
          </a:xfrm>
        </p:spPr>
        <p:txBody>
          <a:bodyPr/>
          <a:lstStyle>
            <a:lvl1pPr marL="0" indent="0">
              <a:buNone/>
              <a:defRPr sz="2399">
                <a:ln>
                  <a:solidFill>
                    <a:schemeClr val="tx2"/>
                  </a:solidFill>
                </a:ln>
                <a:noFill/>
              </a:defRPr>
            </a:lvl1pPr>
          </a:lstStyle>
          <a:p>
            <a:pPr lvl="0"/>
            <a:r>
              <a:rPr lang="en-US"/>
              <a:t>ADD ICON OR TEXT</a:t>
            </a:r>
          </a:p>
        </p:txBody>
      </p:sp>
      <p:sp>
        <p:nvSpPr>
          <p:cNvPr id="25" name="Content Placeholder 2">
            <a:extLst>
              <a:ext uri="{FF2B5EF4-FFF2-40B4-BE49-F238E27FC236}">
                <a16:creationId xmlns:a16="http://schemas.microsoft.com/office/drawing/2014/main" id="{61B459C8-66F6-334F-9830-45D99BE838E6}"/>
              </a:ext>
            </a:extLst>
          </p:cNvPr>
          <p:cNvSpPr>
            <a:spLocks noGrp="1"/>
          </p:cNvSpPr>
          <p:nvPr>
            <p:ph sz="quarter" idx="57" hasCustomPrompt="1"/>
          </p:nvPr>
        </p:nvSpPr>
        <p:spPr>
          <a:xfrm>
            <a:off x="7618015" y="3506211"/>
            <a:ext cx="1526029" cy="1536700"/>
          </a:xfrm>
        </p:spPr>
        <p:txBody>
          <a:bodyPr/>
          <a:lstStyle>
            <a:lvl1pPr marL="0" indent="0">
              <a:buNone/>
              <a:defRPr sz="2399">
                <a:ln>
                  <a:solidFill>
                    <a:schemeClr val="tx2"/>
                  </a:solidFill>
                </a:ln>
                <a:noFill/>
              </a:defRPr>
            </a:lvl1pPr>
          </a:lstStyle>
          <a:p>
            <a:pPr lvl="0"/>
            <a:r>
              <a:rPr lang="en-US"/>
              <a:t>ADD ICON OR TEXT</a:t>
            </a:r>
          </a:p>
        </p:txBody>
      </p:sp>
    </p:spTree>
    <p:extLst>
      <p:ext uri="{BB962C8B-B14F-4D97-AF65-F5344CB8AC3E}">
        <p14:creationId xmlns:p14="http://schemas.microsoft.com/office/powerpoint/2010/main" val="22758699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3 Sections Content Spring Green">
    <p:bg>
      <p:bgPr>
        <a:solidFill>
          <a:schemeClr val="accent3"/>
        </a:solidFill>
        <a:effectLst/>
      </p:bgPr>
    </p:bg>
    <p:spTree>
      <p:nvGrpSpPr>
        <p:cNvPr id="1" name=""/>
        <p:cNvGrpSpPr/>
        <p:nvPr/>
      </p:nvGrpSpPr>
      <p:grpSpPr>
        <a:xfrm>
          <a:off x="0" y="0"/>
          <a:ext cx="0" cy="0"/>
          <a:chOff x="0" y="0"/>
          <a:chExt cx="0" cy="0"/>
        </a:xfrm>
      </p:grpSpPr>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228542" y="3531005"/>
            <a:ext cx="4342032" cy="225357"/>
          </a:xfrm>
          <a:prstGeom prst="rect">
            <a:avLst/>
          </a:prstGeom>
        </p:spPr>
        <p:txBody>
          <a:bodyPr lIns="0" tIns="0" rIns="0" bIns="0">
            <a:noAutofit/>
          </a:bodyPr>
          <a:lstStyle>
            <a:lvl1pPr marL="0" indent="0">
              <a:lnSpc>
                <a:spcPct val="100000"/>
              </a:lnSpc>
              <a:buNone/>
              <a:defRPr sz="1400" b="1" i="0">
                <a:solidFill>
                  <a:schemeClr val="tx2"/>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228541" y="3874294"/>
            <a:ext cx="4342032" cy="2145507"/>
          </a:xfrm>
          <a:prstGeom prst="rect">
            <a:avLst/>
          </a:prstGeom>
        </p:spPr>
        <p:txBody>
          <a:bodyPr lIns="0" tIns="0" rIns="0" bIns="0">
            <a:noAutofit/>
          </a:bodyPr>
          <a:lstStyle>
            <a:lvl1pPr marL="0" indent="0">
              <a:lnSpc>
                <a:spcPct val="100000"/>
              </a:lnSpc>
              <a:buNone/>
              <a:defRPr sz="3199" b="0" i="0">
                <a:solidFill>
                  <a:schemeClr val="tx2"/>
                </a:solidFill>
                <a:latin typeface="Arial" panose="020B0604020202020204" pitchFamily="34" charset="0"/>
              </a:defRPr>
            </a:lvl1pPr>
          </a:lstStyle>
          <a:p>
            <a:pPr lvl="0"/>
            <a:r>
              <a:rPr lang="en-US"/>
              <a:t>Add body text here–Lorem ipsum dolor sit </a:t>
            </a:r>
            <a:r>
              <a:rPr lang="en-US" err="1"/>
              <a:t>amet</a:t>
            </a:r>
            <a:r>
              <a:rPr lang="en-US"/>
              <a:t>, </a:t>
            </a:r>
            <a:r>
              <a:rPr lang="en-US" err="1"/>
              <a:t>consectetur</a:t>
            </a:r>
            <a:endParaRPr lang="en-US"/>
          </a:p>
        </p:txBody>
      </p:sp>
      <p:sp>
        <p:nvSpPr>
          <p:cNvPr id="13" name="Rectangle 12">
            <a:extLst>
              <a:ext uri="{FF2B5EF4-FFF2-40B4-BE49-F238E27FC236}">
                <a16:creationId xmlns:a16="http://schemas.microsoft.com/office/drawing/2014/main" id="{C10663F8-A1AE-2C4B-9A48-4DC0DDE9DDC1}"/>
              </a:ext>
            </a:extLst>
          </p:cNvPr>
          <p:cNvSpPr/>
          <p:nvPr userDrawn="1"/>
        </p:nvSpPr>
        <p:spPr>
          <a:xfrm>
            <a:off x="6094412" y="0"/>
            <a:ext cx="60944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sp>
        <p:nvSpPr>
          <p:cNvPr id="21" name="Text Placeholder 4">
            <a:extLst>
              <a:ext uri="{FF2B5EF4-FFF2-40B4-BE49-F238E27FC236}">
                <a16:creationId xmlns:a16="http://schemas.microsoft.com/office/drawing/2014/main" id="{2A3D4230-D22E-2F44-A0BD-23E529977844}"/>
              </a:ext>
            </a:extLst>
          </p:cNvPr>
          <p:cNvSpPr>
            <a:spLocks noGrp="1"/>
          </p:cNvSpPr>
          <p:nvPr>
            <p:ph type="body" sz="quarter" idx="16" hasCustomPrompt="1"/>
          </p:nvPr>
        </p:nvSpPr>
        <p:spPr>
          <a:xfrm>
            <a:off x="228540" y="1326747"/>
            <a:ext cx="4342033" cy="1986644"/>
          </a:xfrm>
          <a:prstGeom prst="rect">
            <a:avLst/>
          </a:prstGeom>
        </p:spPr>
        <p:txBody>
          <a:bodyPr lIns="0" tIns="0" rIns="0" bIns="0">
            <a:noAutofit/>
          </a:bodyPr>
          <a:lstStyle>
            <a:lvl1pPr marL="0" indent="0">
              <a:lnSpc>
                <a:spcPct val="100000"/>
              </a:lnSpc>
              <a:buNone/>
              <a:defRPr sz="3199" b="0" i="0">
                <a:solidFill>
                  <a:schemeClr val="tx2"/>
                </a:solidFill>
                <a:latin typeface="Arial" panose="020B0604020202020204" pitchFamily="34" charset="0"/>
              </a:defRPr>
            </a:lvl1pPr>
          </a:lstStyle>
          <a:p>
            <a:pPr lvl="0"/>
            <a:r>
              <a:rPr lang="en-US"/>
              <a:t>Add body text here–Lorem ipsum dolor sit </a:t>
            </a:r>
            <a:r>
              <a:rPr lang="en-US" err="1"/>
              <a:t>amet</a:t>
            </a:r>
            <a:endParaRPr lang="en-US"/>
          </a:p>
        </p:txBody>
      </p:sp>
      <p:pic>
        <p:nvPicPr>
          <p:cNvPr id="14" name="Picture 13">
            <a:extLst>
              <a:ext uri="{FF2B5EF4-FFF2-40B4-BE49-F238E27FC236}">
                <a16:creationId xmlns:a16="http://schemas.microsoft.com/office/drawing/2014/main" id="{E4A39C16-71DE-FC41-BCE1-4B0A8A4D43BA}"/>
              </a:ext>
            </a:extLst>
          </p:cNvPr>
          <p:cNvPicPr>
            <a:picLocks noChangeAspect="1"/>
          </p:cNvPicPr>
          <p:nvPr userDrawn="1"/>
        </p:nvPicPr>
        <p:blipFill>
          <a:blip r:embed="rId2"/>
          <a:stretch>
            <a:fillRect/>
          </a:stretch>
        </p:blipFill>
        <p:spPr>
          <a:xfrm>
            <a:off x="232501" y="6343602"/>
            <a:ext cx="730153" cy="232381"/>
          </a:xfrm>
          <a:prstGeom prst="rect">
            <a:avLst/>
          </a:prstGeom>
        </p:spPr>
      </p:pic>
      <p:sp>
        <p:nvSpPr>
          <p:cNvPr id="15" name="Slide Number Placeholder 5">
            <a:extLst>
              <a:ext uri="{FF2B5EF4-FFF2-40B4-BE49-F238E27FC236}">
                <a16:creationId xmlns:a16="http://schemas.microsoft.com/office/drawing/2014/main" id="{A1B9FD7A-B5E1-4141-8848-C6EABDA80CE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9" name="Text Placeholder 2">
            <a:extLst>
              <a:ext uri="{FF2B5EF4-FFF2-40B4-BE49-F238E27FC236}">
                <a16:creationId xmlns:a16="http://schemas.microsoft.com/office/drawing/2014/main" id="{0E80175B-880D-EE4E-85E9-D291C5BA9AA5}"/>
              </a:ext>
            </a:extLst>
          </p:cNvPr>
          <p:cNvSpPr>
            <a:spLocks noGrp="1"/>
          </p:cNvSpPr>
          <p:nvPr>
            <p:ph type="body" sz="quarter" idx="49" hasCustomPrompt="1"/>
          </p:nvPr>
        </p:nvSpPr>
        <p:spPr>
          <a:xfrm>
            <a:off x="6328346" y="1521304"/>
            <a:ext cx="5640371" cy="4498497"/>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16C291BC-C9C4-D544-8DEA-EF5245D7BBBB}"/>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chemeClr val="tx2"/>
                </a:solidFill>
                <a:latin typeface="Arial" panose="020B0604020202020204" pitchFamily="34" charset="0"/>
              </a:defRPr>
            </a:lvl1pPr>
          </a:lstStyle>
          <a:p>
            <a:r>
              <a:rPr lang="en-US"/>
              <a:t>Add heading here</a:t>
            </a:r>
          </a:p>
        </p:txBody>
      </p:sp>
      <p:sp>
        <p:nvSpPr>
          <p:cNvPr id="12" name="Text Placeholder 57">
            <a:extLst>
              <a:ext uri="{FF2B5EF4-FFF2-40B4-BE49-F238E27FC236}">
                <a16:creationId xmlns:a16="http://schemas.microsoft.com/office/drawing/2014/main" id="{66D1A410-1B9F-E74A-8B01-6C9DCC9FB7A1}"/>
              </a:ext>
            </a:extLst>
          </p:cNvPr>
          <p:cNvSpPr>
            <a:spLocks noGrp="1"/>
          </p:cNvSpPr>
          <p:nvPr>
            <p:ph type="body" sz="quarter" idx="27" hasCustomPrompt="1"/>
          </p:nvPr>
        </p:nvSpPr>
        <p:spPr>
          <a:xfrm>
            <a:off x="228540" y="706000"/>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246135210"/>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ontent w 4 Icon Layout Re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CF9618-9267-2348-BF4F-29AC15DD8C77}"/>
              </a:ext>
            </a:extLst>
          </p:cNvPr>
          <p:cNvSpPr/>
          <p:nvPr userDrawn="1"/>
        </p:nvSpPr>
        <p:spPr>
          <a:xfrm>
            <a:off x="0" y="0"/>
            <a:ext cx="30472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pic>
        <p:nvPicPr>
          <p:cNvPr id="28" name="Picture 27" descr="A picture containing text, clipart&#10;&#10;Description automatically generated">
            <a:extLst>
              <a:ext uri="{FF2B5EF4-FFF2-40B4-BE49-F238E27FC236}">
                <a16:creationId xmlns:a16="http://schemas.microsoft.com/office/drawing/2014/main" id="{5CC5D61C-D3BE-EB44-8E30-08504E1FCE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6" y="6343600"/>
            <a:ext cx="730156" cy="232382"/>
          </a:xfrm>
          <a:prstGeom prst="rect">
            <a:avLst/>
          </a:prstGeom>
        </p:spPr>
      </p:pic>
      <p:sp>
        <p:nvSpPr>
          <p:cNvPr id="21" name="Slide Number Placeholder 5">
            <a:extLst>
              <a:ext uri="{FF2B5EF4-FFF2-40B4-BE49-F238E27FC236}">
                <a16:creationId xmlns:a16="http://schemas.microsoft.com/office/drawing/2014/main" id="{DB726F07-4F06-3D41-BCD9-7EF1FEC154F3}"/>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33" name="Text Placeholder 2">
            <a:extLst>
              <a:ext uri="{FF2B5EF4-FFF2-40B4-BE49-F238E27FC236}">
                <a16:creationId xmlns:a16="http://schemas.microsoft.com/office/drawing/2014/main" id="{D54D9701-B3F9-A644-8A44-320EA67A7F6A}"/>
              </a:ext>
            </a:extLst>
          </p:cNvPr>
          <p:cNvSpPr>
            <a:spLocks noGrp="1"/>
          </p:cNvSpPr>
          <p:nvPr>
            <p:ph type="body" sz="quarter" idx="49" hasCustomPrompt="1"/>
          </p:nvPr>
        </p:nvSpPr>
        <p:spPr>
          <a:xfrm>
            <a:off x="228541" y="1568174"/>
            <a:ext cx="2590125" cy="3637703"/>
          </a:xfrm>
        </p:spPr>
        <p:txBody>
          <a:bodyPr/>
          <a:lstStyle>
            <a:lvl1pPr>
              <a:buClr>
                <a:schemeClr val="bg1"/>
              </a:buClr>
              <a:defRPr sz="1200">
                <a:solidFill>
                  <a:schemeClr val="bg1"/>
                </a:solidFill>
              </a:defRPr>
            </a:lvl1pPr>
            <a:lvl2pPr>
              <a:buClr>
                <a:schemeClr val="bg1"/>
              </a:buClr>
              <a:defRPr sz="1200">
                <a:solidFill>
                  <a:schemeClr val="bg1"/>
                </a:solidFill>
              </a:defRPr>
            </a:lvl2pPr>
            <a:lvl3pPr marL="690356" indent="-163464">
              <a:buClr>
                <a:schemeClr val="bg1"/>
              </a:buClr>
              <a:buFont typeface="Courier New" panose="02070309020205020404" pitchFamily="49" charset="0"/>
              <a:buChar char="o"/>
              <a:tabLst/>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4F339EAA-15D9-414A-9F7F-D7E057F06797}"/>
              </a:ext>
            </a:extLst>
          </p:cNvPr>
          <p:cNvSpPr>
            <a:spLocks noGrp="1"/>
          </p:cNvSpPr>
          <p:nvPr>
            <p:ph type="body" sz="quarter" idx="50" hasCustomPrompt="1"/>
          </p:nvPr>
        </p:nvSpPr>
        <p:spPr>
          <a:xfrm>
            <a:off x="4579010" y="2566524"/>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
            <a:extLst>
              <a:ext uri="{FF2B5EF4-FFF2-40B4-BE49-F238E27FC236}">
                <a16:creationId xmlns:a16="http://schemas.microsoft.com/office/drawing/2014/main" id="{E082F470-458B-B34A-B8B9-B570D23EC1FE}"/>
              </a:ext>
            </a:extLst>
          </p:cNvPr>
          <p:cNvSpPr>
            <a:spLocks noGrp="1"/>
          </p:cNvSpPr>
          <p:nvPr>
            <p:ph type="body" sz="quarter" idx="51" hasCustomPrompt="1"/>
          </p:nvPr>
        </p:nvSpPr>
        <p:spPr>
          <a:xfrm>
            <a:off x="7624868" y="2566524"/>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798D4E62-3DC9-7D44-AD7A-1781F255E6BE}"/>
              </a:ext>
            </a:extLst>
          </p:cNvPr>
          <p:cNvSpPr>
            <a:spLocks noGrp="1"/>
          </p:cNvSpPr>
          <p:nvPr>
            <p:ph type="body" sz="quarter" idx="52" hasCustomPrompt="1"/>
          </p:nvPr>
        </p:nvSpPr>
        <p:spPr>
          <a:xfrm>
            <a:off x="4579010" y="5148541"/>
            <a:ext cx="2540126"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FB3EFCC4-5FC2-654B-981B-03BE481BAA92}"/>
              </a:ext>
            </a:extLst>
          </p:cNvPr>
          <p:cNvSpPr>
            <a:spLocks noGrp="1"/>
          </p:cNvSpPr>
          <p:nvPr>
            <p:ph type="body" sz="quarter" idx="53" hasCustomPrompt="1"/>
          </p:nvPr>
        </p:nvSpPr>
        <p:spPr>
          <a:xfrm>
            <a:off x="7624868" y="5148541"/>
            <a:ext cx="2544171" cy="838200"/>
          </a:xfrm>
        </p:spPr>
        <p:txBody>
          <a:bodyPr/>
          <a:lstStyle>
            <a:lvl1pPr>
              <a:defRPr sz="1200"/>
            </a:lvl1pPr>
            <a:lvl2pPr>
              <a:defRPr sz="1200"/>
            </a:lvl2pPr>
            <a:lvl3pPr>
              <a:defRPr sz="1200"/>
            </a:lvl3pPr>
            <a:lvl4pPr>
              <a:defRPr sz="1200"/>
            </a:lvl4pPr>
            <a:lvl5pPr>
              <a:defRPr sz="1200"/>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A569D77-6DDD-D242-ADD5-95CE612F0128}"/>
              </a:ext>
            </a:extLst>
          </p:cNvPr>
          <p:cNvSpPr>
            <a:spLocks noGrp="1"/>
          </p:cNvSpPr>
          <p:nvPr>
            <p:ph sz="quarter" idx="54" hasCustomPrompt="1"/>
          </p:nvPr>
        </p:nvSpPr>
        <p:spPr>
          <a:xfrm>
            <a:off x="4570809" y="876300"/>
            <a:ext cx="1523603" cy="1536700"/>
          </a:xfrm>
        </p:spPr>
        <p:txBody>
          <a:bodyPr/>
          <a:lstStyle>
            <a:lvl1pPr marL="0" indent="0">
              <a:buNone/>
              <a:defRPr sz="2399" b="0">
                <a:ln>
                  <a:solidFill>
                    <a:schemeClr val="tx2"/>
                  </a:solidFill>
                </a:ln>
                <a:noFill/>
              </a:defRPr>
            </a:lvl1pPr>
          </a:lstStyle>
          <a:p>
            <a:pPr lvl="0"/>
            <a:r>
              <a:rPr lang="en-US"/>
              <a:t>ADD ICON OR TEXT</a:t>
            </a:r>
          </a:p>
        </p:txBody>
      </p:sp>
      <p:sp>
        <p:nvSpPr>
          <p:cNvPr id="23" name="Content Placeholder 2">
            <a:extLst>
              <a:ext uri="{FF2B5EF4-FFF2-40B4-BE49-F238E27FC236}">
                <a16:creationId xmlns:a16="http://schemas.microsoft.com/office/drawing/2014/main" id="{651D57A5-E63F-804E-931C-2733A7925148}"/>
              </a:ext>
            </a:extLst>
          </p:cNvPr>
          <p:cNvSpPr>
            <a:spLocks noGrp="1"/>
          </p:cNvSpPr>
          <p:nvPr>
            <p:ph sz="quarter" idx="55" hasCustomPrompt="1"/>
          </p:nvPr>
        </p:nvSpPr>
        <p:spPr>
          <a:xfrm>
            <a:off x="7618015" y="876300"/>
            <a:ext cx="1526029" cy="1536700"/>
          </a:xfrm>
        </p:spPr>
        <p:txBody>
          <a:bodyPr/>
          <a:lstStyle>
            <a:lvl1pPr marL="0" indent="0">
              <a:buNone/>
              <a:defRPr sz="2399" b="0">
                <a:ln>
                  <a:solidFill>
                    <a:schemeClr val="tx2"/>
                  </a:solidFill>
                </a:ln>
                <a:noFill/>
              </a:defRPr>
            </a:lvl1pPr>
          </a:lstStyle>
          <a:p>
            <a:pPr lvl="0"/>
            <a:r>
              <a:rPr lang="en-US"/>
              <a:t>ADD ICON OR TEXT</a:t>
            </a:r>
          </a:p>
        </p:txBody>
      </p:sp>
      <p:sp>
        <p:nvSpPr>
          <p:cNvPr id="24" name="Content Placeholder 2">
            <a:extLst>
              <a:ext uri="{FF2B5EF4-FFF2-40B4-BE49-F238E27FC236}">
                <a16:creationId xmlns:a16="http://schemas.microsoft.com/office/drawing/2014/main" id="{98F05831-170C-B84C-BB32-E72C54C9FD28}"/>
              </a:ext>
            </a:extLst>
          </p:cNvPr>
          <p:cNvSpPr>
            <a:spLocks noGrp="1"/>
          </p:cNvSpPr>
          <p:nvPr>
            <p:ph sz="quarter" idx="56" hasCustomPrompt="1"/>
          </p:nvPr>
        </p:nvSpPr>
        <p:spPr>
          <a:xfrm>
            <a:off x="4570809" y="3506211"/>
            <a:ext cx="1523603" cy="1536700"/>
          </a:xfrm>
        </p:spPr>
        <p:txBody>
          <a:bodyPr/>
          <a:lstStyle>
            <a:lvl1pPr marL="0" indent="0">
              <a:buNone/>
              <a:defRPr sz="2399" b="0">
                <a:ln>
                  <a:solidFill>
                    <a:schemeClr val="tx2"/>
                  </a:solidFill>
                </a:ln>
                <a:noFill/>
              </a:defRPr>
            </a:lvl1pPr>
          </a:lstStyle>
          <a:p>
            <a:pPr lvl="0"/>
            <a:r>
              <a:rPr lang="en-US"/>
              <a:t>ADD ICON OR TEXT</a:t>
            </a:r>
          </a:p>
        </p:txBody>
      </p:sp>
      <p:sp>
        <p:nvSpPr>
          <p:cNvPr id="25" name="Content Placeholder 2">
            <a:extLst>
              <a:ext uri="{FF2B5EF4-FFF2-40B4-BE49-F238E27FC236}">
                <a16:creationId xmlns:a16="http://schemas.microsoft.com/office/drawing/2014/main" id="{61B459C8-66F6-334F-9830-45D99BE838E6}"/>
              </a:ext>
            </a:extLst>
          </p:cNvPr>
          <p:cNvSpPr>
            <a:spLocks noGrp="1"/>
          </p:cNvSpPr>
          <p:nvPr>
            <p:ph sz="quarter" idx="57" hasCustomPrompt="1"/>
          </p:nvPr>
        </p:nvSpPr>
        <p:spPr>
          <a:xfrm>
            <a:off x="7618015" y="3506211"/>
            <a:ext cx="1526029" cy="1536700"/>
          </a:xfrm>
        </p:spPr>
        <p:txBody>
          <a:bodyPr/>
          <a:lstStyle>
            <a:lvl1pPr marL="0" indent="0">
              <a:buNone/>
              <a:defRPr sz="2399" b="0">
                <a:ln>
                  <a:solidFill>
                    <a:schemeClr val="tx2"/>
                  </a:solidFill>
                </a:ln>
                <a:noFill/>
              </a:defRPr>
            </a:lvl1pPr>
          </a:lstStyle>
          <a:p>
            <a:pPr lvl="0"/>
            <a:r>
              <a:rPr lang="en-US"/>
              <a:t>ADD ICON OR TEXT</a:t>
            </a:r>
          </a:p>
        </p:txBody>
      </p:sp>
      <p:sp>
        <p:nvSpPr>
          <p:cNvPr id="16" name="Title 1">
            <a:extLst>
              <a:ext uri="{FF2B5EF4-FFF2-40B4-BE49-F238E27FC236}">
                <a16:creationId xmlns:a16="http://schemas.microsoft.com/office/drawing/2014/main" id="{D9B7218F-18CA-8C4D-ADFC-9EDA748117AD}"/>
              </a:ext>
            </a:extLst>
          </p:cNvPr>
          <p:cNvSpPr>
            <a:spLocks noGrp="1"/>
          </p:cNvSpPr>
          <p:nvPr>
            <p:ph type="title" hasCustomPrompt="1"/>
          </p:nvPr>
        </p:nvSpPr>
        <p:spPr>
          <a:xfrm>
            <a:off x="228541" y="266131"/>
            <a:ext cx="2589985" cy="281078"/>
          </a:xfrm>
        </p:spPr>
        <p:txBody>
          <a:bodyPr>
            <a:noAutofit/>
          </a:bodyPr>
          <a:lstStyle>
            <a:lvl1pPr>
              <a:lnSpc>
                <a:spcPct val="100000"/>
              </a:lnSpc>
              <a:defRPr sz="2399" b="0" i="0">
                <a:solidFill>
                  <a:schemeClr val="bg1"/>
                </a:solidFill>
                <a:latin typeface="Arial" panose="020B0604020202020204" pitchFamily="34" charset="0"/>
              </a:defRPr>
            </a:lvl1pPr>
          </a:lstStyle>
          <a:p>
            <a:r>
              <a:rPr lang="en-US"/>
              <a:t>Add heading here</a:t>
            </a:r>
          </a:p>
        </p:txBody>
      </p:sp>
      <p:sp>
        <p:nvSpPr>
          <p:cNvPr id="18" name="Text Placeholder 57">
            <a:extLst>
              <a:ext uri="{FF2B5EF4-FFF2-40B4-BE49-F238E27FC236}">
                <a16:creationId xmlns:a16="http://schemas.microsoft.com/office/drawing/2014/main" id="{D95D1A0A-BF53-8C41-8CE0-412B1528068A}"/>
              </a:ext>
            </a:extLst>
          </p:cNvPr>
          <p:cNvSpPr>
            <a:spLocks noGrp="1"/>
          </p:cNvSpPr>
          <p:nvPr>
            <p:ph type="body" sz="quarter" idx="27" hasCustomPrompt="1"/>
          </p:nvPr>
        </p:nvSpPr>
        <p:spPr>
          <a:xfrm>
            <a:off x="228541" y="706000"/>
            <a:ext cx="2590125"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bg1"/>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76178215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wo Column Right Image">
    <p:spTree>
      <p:nvGrpSpPr>
        <p:cNvPr id="1" name=""/>
        <p:cNvGrpSpPr/>
        <p:nvPr/>
      </p:nvGrpSpPr>
      <p:grpSpPr>
        <a:xfrm>
          <a:off x="0" y="0"/>
          <a:ext cx="0" cy="0"/>
          <a:chOff x="0" y="0"/>
          <a:chExt cx="0" cy="0"/>
        </a:xfrm>
      </p:grpSpPr>
      <p:sp>
        <p:nvSpPr>
          <p:cNvPr id="15" name="Picture Placeholder 5">
            <a:extLst>
              <a:ext uri="{FF2B5EF4-FFF2-40B4-BE49-F238E27FC236}">
                <a16:creationId xmlns:a16="http://schemas.microsoft.com/office/drawing/2014/main" id="{A4E6BBF2-7781-E343-B49D-D33BA3D3968C}"/>
              </a:ext>
            </a:extLst>
          </p:cNvPr>
          <p:cNvSpPr>
            <a:spLocks noGrp="1"/>
          </p:cNvSpPr>
          <p:nvPr>
            <p:ph type="pic" sz="quarter" idx="28" hasCustomPrompt="1"/>
          </p:nvPr>
        </p:nvSpPr>
        <p:spPr>
          <a:xfrm>
            <a:off x="6094412" y="0"/>
            <a:ext cx="6097062" cy="6858000"/>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PHOTO HERE</a:t>
            </a:r>
          </a:p>
        </p:txBody>
      </p:sp>
      <p:pic>
        <p:nvPicPr>
          <p:cNvPr id="10" name="Picture 9" descr="Logo&#10;&#10;Description automatically generated">
            <a:extLst>
              <a:ext uri="{FF2B5EF4-FFF2-40B4-BE49-F238E27FC236}">
                <a16:creationId xmlns:a16="http://schemas.microsoft.com/office/drawing/2014/main" id="{EA063F93-84B2-BE43-8D77-3C0BB979F6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1" name="Slide Number Placeholder 5">
            <a:extLst>
              <a:ext uri="{FF2B5EF4-FFF2-40B4-BE49-F238E27FC236}">
                <a16:creationId xmlns:a16="http://schemas.microsoft.com/office/drawing/2014/main" id="{9A3519CA-86F6-E148-960A-96BA7CBB565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7" name="Title 1">
            <a:extLst>
              <a:ext uri="{FF2B5EF4-FFF2-40B4-BE49-F238E27FC236}">
                <a16:creationId xmlns:a16="http://schemas.microsoft.com/office/drawing/2014/main" id="{ABBF34B6-3693-EF41-9961-F50D8ABFD780}"/>
              </a:ext>
            </a:extLst>
          </p:cNvPr>
          <p:cNvSpPr>
            <a:spLocks noGrp="1"/>
          </p:cNvSpPr>
          <p:nvPr>
            <p:ph type="title" hasCustomPrompt="1"/>
          </p:nvPr>
        </p:nvSpPr>
        <p:spPr>
          <a:xfrm>
            <a:off x="228540" y="293125"/>
            <a:ext cx="4342034" cy="281078"/>
          </a:xfrm>
        </p:spPr>
        <p:txBody>
          <a:bodyPr>
            <a:noAutofit/>
          </a:bodyPr>
          <a:lstStyle>
            <a:lvl1pPr>
              <a:lnSpc>
                <a:spcPct val="100000"/>
              </a:lnSpc>
              <a:defRPr sz="2399" b="0" i="0">
                <a:solidFill>
                  <a:schemeClr val="accent1"/>
                </a:solidFill>
                <a:latin typeface="TWK Everett" panose="020B0204000000000000" pitchFamily="34" charset="77"/>
              </a:defRPr>
            </a:lvl1pPr>
          </a:lstStyle>
          <a:p>
            <a:r>
              <a:rPr lang="en-US"/>
              <a:t>Add heading here</a:t>
            </a:r>
          </a:p>
        </p:txBody>
      </p:sp>
      <p:sp>
        <p:nvSpPr>
          <p:cNvPr id="18" name="Text Placeholder 57">
            <a:extLst>
              <a:ext uri="{FF2B5EF4-FFF2-40B4-BE49-F238E27FC236}">
                <a16:creationId xmlns:a16="http://schemas.microsoft.com/office/drawing/2014/main" id="{077D9E05-0750-E841-960C-4644D2EF082E}"/>
              </a:ext>
            </a:extLst>
          </p:cNvPr>
          <p:cNvSpPr>
            <a:spLocks noGrp="1"/>
          </p:cNvSpPr>
          <p:nvPr>
            <p:ph type="body" sz="quarter" idx="40" hasCustomPrompt="1"/>
          </p:nvPr>
        </p:nvSpPr>
        <p:spPr>
          <a:xfrm>
            <a:off x="228540" y="712674"/>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9" name="Text Placeholder 2">
            <a:extLst>
              <a:ext uri="{FF2B5EF4-FFF2-40B4-BE49-F238E27FC236}">
                <a16:creationId xmlns:a16="http://schemas.microsoft.com/office/drawing/2014/main" id="{E77FBE84-FF3D-CA4E-A263-492C77082FEF}"/>
              </a:ext>
            </a:extLst>
          </p:cNvPr>
          <p:cNvSpPr>
            <a:spLocks noGrp="1"/>
          </p:cNvSpPr>
          <p:nvPr>
            <p:ph type="body" sz="quarter" idx="30" hasCustomPrompt="1"/>
          </p:nvPr>
        </p:nvSpPr>
        <p:spPr>
          <a:xfrm>
            <a:off x="228540" y="1522865"/>
            <a:ext cx="5637332" cy="3658735"/>
          </a:xfrm>
        </p:spPr>
        <p:txBody>
          <a:bodyPr/>
          <a:lstStyle>
            <a:lvl1pPr>
              <a:defRPr sz="1600">
                <a:solidFill>
                  <a:srgbClr val="3D3C3C"/>
                </a:solidFill>
              </a:defRPr>
            </a:lvl1pPr>
            <a:lvl2pPr>
              <a:defRPr sz="1600">
                <a:solidFill>
                  <a:srgbClr val="3D3C3C"/>
                </a:solidFill>
              </a:defRPr>
            </a:lvl2pPr>
            <a:lvl3pPr marL="753837" indent="-239641">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326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Blue">
    <p:spTree>
      <p:nvGrpSpPr>
        <p:cNvPr id="1" name=""/>
        <p:cNvGrpSpPr/>
        <p:nvPr/>
      </p:nvGrpSpPr>
      <p:grpSpPr>
        <a:xfrm>
          <a:off x="0" y="0"/>
          <a:ext cx="0" cy="0"/>
          <a:chOff x="0" y="0"/>
          <a:chExt cx="0" cy="0"/>
        </a:xfrm>
      </p:grpSpPr>
      <p:sp>
        <p:nvSpPr>
          <p:cNvPr id="13" name="Rectangle 12"/>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7313295" y="0"/>
            <a:ext cx="48755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7" name="Text Placeholder 6"/>
          <p:cNvSpPr>
            <a:spLocks noGrp="1"/>
          </p:cNvSpPr>
          <p:nvPr>
            <p:ph type="body" sz="quarter" idx="12" hasCustomPrompt="1"/>
          </p:nvPr>
        </p:nvSpPr>
        <p:spPr>
          <a:xfrm>
            <a:off x="457081" y="2377446"/>
            <a:ext cx="6856214" cy="339409"/>
          </a:xfrm>
        </p:spPr>
        <p:txBody>
          <a:bodyPr lIns="0" tIns="0" rIns="0" bIns="0" anchor="t" anchorCtr="0">
            <a:spAutoFit/>
          </a:bodyPr>
          <a:lstStyle>
            <a:lvl1pPr marL="0" indent="0">
              <a:lnSpc>
                <a:spcPts val="2600"/>
              </a:lnSpc>
              <a:spcBef>
                <a:spcPts val="600"/>
              </a:spcBef>
              <a:buNone/>
              <a:defRPr sz="24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title</a:t>
            </a:r>
          </a:p>
        </p:txBody>
      </p:sp>
      <p:sp>
        <p:nvSpPr>
          <p:cNvPr id="12" name="TextBox 11"/>
          <p:cNvSpPr txBox="1"/>
          <p:nvPr userDrawn="1"/>
        </p:nvSpPr>
        <p:spPr>
          <a:xfrm>
            <a:off x="10294814" y="6569126"/>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11" name="Picture 10"/>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15" name="Group 14"/>
          <p:cNvGrpSpPr/>
          <p:nvPr userDrawn="1"/>
        </p:nvGrpSpPr>
        <p:grpSpPr>
          <a:xfrm>
            <a:off x="487450" y="2011683"/>
            <a:ext cx="506711" cy="172508"/>
            <a:chOff x="360699" y="268817"/>
            <a:chExt cx="506711" cy="172508"/>
          </a:xfrm>
          <a:solidFill>
            <a:schemeClr val="bg1"/>
          </a:solidFill>
        </p:grpSpPr>
        <p:sp>
          <p:nvSpPr>
            <p:cNvPr id="16" name="Rectangle 1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8" name="Rectangle 17"/>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4640187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Content w 4 Columns + Icons Clou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870B24-0DC1-6F49-BBFC-0E81923751D2}"/>
              </a:ext>
            </a:extLst>
          </p:cNvPr>
          <p:cNvSpPr/>
          <p:nvPr userDrawn="1"/>
        </p:nvSpPr>
        <p:spPr>
          <a:xfrm>
            <a:off x="6092025" y="0"/>
            <a:ext cx="3049594"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TWK Everett" panose="020B0204000000000000" pitchFamily="34" charset="77"/>
            </a:endParaRPr>
          </a:p>
        </p:txBody>
      </p:sp>
      <p:sp>
        <p:nvSpPr>
          <p:cNvPr id="4" name="Rectangle 3">
            <a:extLst>
              <a:ext uri="{FF2B5EF4-FFF2-40B4-BE49-F238E27FC236}">
                <a16:creationId xmlns:a16="http://schemas.microsoft.com/office/drawing/2014/main" id="{F7812CDE-A829-4449-AB06-658316745F6A}"/>
              </a:ext>
            </a:extLst>
          </p:cNvPr>
          <p:cNvSpPr/>
          <p:nvPr userDrawn="1"/>
        </p:nvSpPr>
        <p:spPr>
          <a:xfrm>
            <a:off x="1" y="0"/>
            <a:ext cx="3049594"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TWK Everett" panose="020B0204000000000000" pitchFamily="34" charset="77"/>
            </a:endParaRPr>
          </a:p>
        </p:txBody>
      </p:sp>
      <p:pic>
        <p:nvPicPr>
          <p:cNvPr id="27" name="Picture 26" descr="Logo&#10;&#10;Description automatically generated">
            <a:extLst>
              <a:ext uri="{FF2B5EF4-FFF2-40B4-BE49-F238E27FC236}">
                <a16:creationId xmlns:a16="http://schemas.microsoft.com/office/drawing/2014/main" id="{ACF0EF1D-ADB1-8E48-BEB8-A33EEC5951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7" name="Slide Number Placeholder 5">
            <a:extLst>
              <a:ext uri="{FF2B5EF4-FFF2-40B4-BE49-F238E27FC236}">
                <a16:creationId xmlns:a16="http://schemas.microsoft.com/office/drawing/2014/main" id="{4E6E9ED7-CE8B-DA48-86F3-1D34203D466D}"/>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38" name="Title 1">
            <a:extLst>
              <a:ext uri="{FF2B5EF4-FFF2-40B4-BE49-F238E27FC236}">
                <a16:creationId xmlns:a16="http://schemas.microsoft.com/office/drawing/2014/main" id="{F5C11761-C1D0-FD45-AC79-71641D4D567B}"/>
              </a:ext>
            </a:extLst>
          </p:cNvPr>
          <p:cNvSpPr>
            <a:spLocks noGrp="1"/>
          </p:cNvSpPr>
          <p:nvPr>
            <p:ph type="title" hasCustomPrompt="1"/>
          </p:nvPr>
        </p:nvSpPr>
        <p:spPr>
          <a:xfrm>
            <a:off x="228541" y="294477"/>
            <a:ext cx="2820901" cy="281078"/>
          </a:xfrm>
        </p:spPr>
        <p:txBody>
          <a:bodyPr>
            <a:noAutofit/>
          </a:bodyPr>
          <a:lstStyle>
            <a:lvl1pPr>
              <a:lnSpc>
                <a:spcPct val="100000"/>
              </a:lnSpc>
              <a:defRPr sz="2399" b="0" i="0">
                <a:solidFill>
                  <a:schemeClr val="accent1"/>
                </a:solidFill>
                <a:latin typeface="TWK Everett" panose="020B0204000000000000" pitchFamily="34" charset="77"/>
              </a:defRPr>
            </a:lvl1pPr>
          </a:lstStyle>
          <a:p>
            <a:r>
              <a:rPr lang="en-US"/>
              <a:t>Add heading here</a:t>
            </a:r>
          </a:p>
        </p:txBody>
      </p:sp>
      <p:sp>
        <p:nvSpPr>
          <p:cNvPr id="39" name="Text Placeholder 57">
            <a:extLst>
              <a:ext uri="{FF2B5EF4-FFF2-40B4-BE49-F238E27FC236}">
                <a16:creationId xmlns:a16="http://schemas.microsoft.com/office/drawing/2014/main" id="{DDDEE1BD-C0BD-D34A-98F1-DFA5B7561BAC}"/>
              </a:ext>
            </a:extLst>
          </p:cNvPr>
          <p:cNvSpPr>
            <a:spLocks noGrp="1"/>
          </p:cNvSpPr>
          <p:nvPr>
            <p:ph type="body" sz="quarter" idx="40" hasCustomPrompt="1"/>
          </p:nvPr>
        </p:nvSpPr>
        <p:spPr>
          <a:xfrm>
            <a:off x="228541" y="714025"/>
            <a:ext cx="2821054"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6" name="Picture Placeholder 7">
            <a:extLst>
              <a:ext uri="{FF2B5EF4-FFF2-40B4-BE49-F238E27FC236}">
                <a16:creationId xmlns:a16="http://schemas.microsoft.com/office/drawing/2014/main" id="{48B0F41E-B8A6-554F-9791-EFEE29A1B57F}"/>
              </a:ext>
            </a:extLst>
          </p:cNvPr>
          <p:cNvSpPr>
            <a:spLocks noGrp="1"/>
          </p:cNvSpPr>
          <p:nvPr>
            <p:ph type="pic" sz="quarter" idx="51" hasCustomPrompt="1"/>
          </p:nvPr>
        </p:nvSpPr>
        <p:spPr>
          <a:xfrm>
            <a:off x="228541" y="1270366"/>
            <a:ext cx="1872144" cy="1708233"/>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ICON HERE</a:t>
            </a:r>
          </a:p>
        </p:txBody>
      </p:sp>
      <p:sp>
        <p:nvSpPr>
          <p:cNvPr id="18" name="Picture Placeholder 7">
            <a:extLst>
              <a:ext uri="{FF2B5EF4-FFF2-40B4-BE49-F238E27FC236}">
                <a16:creationId xmlns:a16="http://schemas.microsoft.com/office/drawing/2014/main" id="{2C0D7F61-83A3-9A4C-B808-82ECDF5F6234}"/>
              </a:ext>
            </a:extLst>
          </p:cNvPr>
          <p:cNvSpPr>
            <a:spLocks noGrp="1"/>
          </p:cNvSpPr>
          <p:nvPr>
            <p:ph type="pic" sz="quarter" idx="52" hasCustomPrompt="1"/>
          </p:nvPr>
        </p:nvSpPr>
        <p:spPr>
          <a:xfrm>
            <a:off x="3275747" y="1270366"/>
            <a:ext cx="1872144" cy="1708233"/>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ICON HERE</a:t>
            </a:r>
          </a:p>
        </p:txBody>
      </p:sp>
      <p:sp>
        <p:nvSpPr>
          <p:cNvPr id="20" name="Picture Placeholder 7">
            <a:extLst>
              <a:ext uri="{FF2B5EF4-FFF2-40B4-BE49-F238E27FC236}">
                <a16:creationId xmlns:a16="http://schemas.microsoft.com/office/drawing/2014/main" id="{68797393-7089-8246-8E6B-9C691D9E8144}"/>
              </a:ext>
            </a:extLst>
          </p:cNvPr>
          <p:cNvSpPr>
            <a:spLocks noGrp="1"/>
          </p:cNvSpPr>
          <p:nvPr>
            <p:ph type="pic" sz="quarter" idx="53" hasCustomPrompt="1"/>
          </p:nvPr>
        </p:nvSpPr>
        <p:spPr>
          <a:xfrm>
            <a:off x="6322953" y="1263329"/>
            <a:ext cx="1872144" cy="1715269"/>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ICON HERE</a:t>
            </a:r>
          </a:p>
        </p:txBody>
      </p:sp>
      <p:sp>
        <p:nvSpPr>
          <p:cNvPr id="21" name="Picture Placeholder 7">
            <a:extLst>
              <a:ext uri="{FF2B5EF4-FFF2-40B4-BE49-F238E27FC236}">
                <a16:creationId xmlns:a16="http://schemas.microsoft.com/office/drawing/2014/main" id="{BDBF6EDA-CB83-144B-84E9-B6DA6CFBDBF6}"/>
              </a:ext>
            </a:extLst>
          </p:cNvPr>
          <p:cNvSpPr>
            <a:spLocks noGrp="1"/>
          </p:cNvSpPr>
          <p:nvPr>
            <p:ph type="pic" sz="quarter" idx="54" hasCustomPrompt="1"/>
          </p:nvPr>
        </p:nvSpPr>
        <p:spPr>
          <a:xfrm>
            <a:off x="9378593" y="1270366"/>
            <a:ext cx="1871559" cy="1708233"/>
          </a:xfrm>
          <a:prstGeom prst="rect">
            <a:avLst/>
          </a:prstGeom>
        </p:spPr>
        <p:txBody>
          <a:bodyPr anchor="ctr">
            <a:noAutofit/>
          </a:bodyPr>
          <a:lstStyle>
            <a:lvl1pPr marL="0" indent="0" algn="ctr">
              <a:buNone/>
              <a:defRPr b="0" i="0">
                <a:latin typeface="TWK Everett" panose="020B0204000000000000" pitchFamily="34" charset="77"/>
              </a:defRPr>
            </a:lvl1pPr>
          </a:lstStyle>
          <a:p>
            <a:r>
              <a:rPr lang="en-US"/>
              <a:t>ADD ICON HERE</a:t>
            </a:r>
          </a:p>
        </p:txBody>
      </p:sp>
      <p:sp>
        <p:nvSpPr>
          <p:cNvPr id="22" name="Text Placeholder 2">
            <a:extLst>
              <a:ext uri="{FF2B5EF4-FFF2-40B4-BE49-F238E27FC236}">
                <a16:creationId xmlns:a16="http://schemas.microsoft.com/office/drawing/2014/main" id="{A6A01146-6CEE-454C-86E0-79564E0A450C}"/>
              </a:ext>
            </a:extLst>
          </p:cNvPr>
          <p:cNvSpPr>
            <a:spLocks noGrp="1"/>
          </p:cNvSpPr>
          <p:nvPr>
            <p:ph type="body" sz="quarter" idx="55" hasCustomPrompt="1"/>
          </p:nvPr>
        </p:nvSpPr>
        <p:spPr>
          <a:xfrm>
            <a:off x="228541" y="3169427"/>
            <a:ext cx="2590125" cy="138650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
            <a:extLst>
              <a:ext uri="{FF2B5EF4-FFF2-40B4-BE49-F238E27FC236}">
                <a16:creationId xmlns:a16="http://schemas.microsoft.com/office/drawing/2014/main" id="{08BA9884-E94D-354D-AF51-8C4AC3E5E452}"/>
              </a:ext>
            </a:extLst>
          </p:cNvPr>
          <p:cNvSpPr>
            <a:spLocks noGrp="1"/>
          </p:cNvSpPr>
          <p:nvPr>
            <p:ph type="body" sz="quarter" idx="56" hasCustomPrompt="1"/>
          </p:nvPr>
        </p:nvSpPr>
        <p:spPr>
          <a:xfrm>
            <a:off x="3286534" y="3169427"/>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TWK Everett" panose="020B0204000000000000" pitchFamily="34" charset="77"/>
                <a:ea typeface="TWK Everett" panose="020B0204000000000000" pitchFamily="34" charset="77"/>
                <a:cs typeface="TWK Everett" panose="020B0204000000000000" pitchFamily="34" charset="77"/>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087E36DB-49F0-CE41-A792-DC6FC1181DD0}"/>
              </a:ext>
            </a:extLst>
          </p:cNvPr>
          <p:cNvSpPr>
            <a:spLocks noGrp="1"/>
          </p:cNvSpPr>
          <p:nvPr>
            <p:ph type="body" sz="quarter" idx="57" hasCustomPrompt="1"/>
          </p:nvPr>
        </p:nvSpPr>
        <p:spPr>
          <a:xfrm>
            <a:off x="6328347" y="3169427"/>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TWK Everett" panose="020B0204000000000000" pitchFamily="34" charset="77"/>
                <a:ea typeface="TWK Everett" panose="020B0204000000000000" pitchFamily="34" charset="77"/>
                <a:cs typeface="TWK Everett" panose="020B0204000000000000" pitchFamily="34" charset="77"/>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8C04423A-19C1-994E-A97A-17205ACBAEBA}"/>
              </a:ext>
            </a:extLst>
          </p:cNvPr>
          <p:cNvSpPr>
            <a:spLocks noGrp="1"/>
          </p:cNvSpPr>
          <p:nvPr>
            <p:ph type="body" sz="quarter" idx="58" hasCustomPrompt="1"/>
          </p:nvPr>
        </p:nvSpPr>
        <p:spPr>
          <a:xfrm>
            <a:off x="9378592" y="3169427"/>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TWK Everett" panose="020B0204000000000000" pitchFamily="34" charset="77"/>
                <a:ea typeface="TWK Everett" panose="020B0204000000000000" pitchFamily="34" charset="77"/>
                <a:cs typeface="TWK Everett" panose="020B0204000000000000" pitchFamily="34" charset="77"/>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84905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Content w 3 Data Series (Righ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7455498" y="0"/>
            <a:ext cx="4733328" cy="6858000"/>
          </a:xfrm>
          <a:prstGeom prst="rect">
            <a:avLst/>
          </a:prstGeom>
          <a:solidFill>
            <a:srgbClr val="DD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TWK Everett" panose="020B0204000000000000" pitchFamily="34" charset="77"/>
            </a:endParaRPr>
          </a:p>
        </p:txBody>
      </p:sp>
      <p:sp>
        <p:nvSpPr>
          <p:cNvPr id="47" name="Content Placeholder 2">
            <a:extLst>
              <a:ext uri="{FF2B5EF4-FFF2-40B4-BE49-F238E27FC236}">
                <a16:creationId xmlns:a16="http://schemas.microsoft.com/office/drawing/2014/main" id="{0EE8F709-F96A-174E-8BD3-B90D583D96FA}"/>
              </a:ext>
            </a:extLst>
          </p:cNvPr>
          <p:cNvSpPr>
            <a:spLocks noGrp="1"/>
          </p:cNvSpPr>
          <p:nvPr>
            <p:ph idx="1" hasCustomPrompt="1"/>
          </p:nvPr>
        </p:nvSpPr>
        <p:spPr>
          <a:xfrm>
            <a:off x="6558422" y="2490724"/>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TWK Everett" panose="020B0204000000000000" pitchFamily="34" charset="77"/>
              </a:defRPr>
            </a:lvl1pPr>
          </a:lstStyle>
          <a:p>
            <a:pPr lvl="0"/>
            <a:r>
              <a:rPr lang="en-US"/>
              <a:t>43%</a:t>
            </a:r>
          </a:p>
        </p:txBody>
      </p:sp>
      <p:sp>
        <p:nvSpPr>
          <p:cNvPr id="48" name="Content Placeholder 2">
            <a:extLst>
              <a:ext uri="{FF2B5EF4-FFF2-40B4-BE49-F238E27FC236}">
                <a16:creationId xmlns:a16="http://schemas.microsoft.com/office/drawing/2014/main" id="{2F775E0D-BE32-DC44-A8AF-F3BFCA8B5CAD}"/>
              </a:ext>
            </a:extLst>
          </p:cNvPr>
          <p:cNvSpPr>
            <a:spLocks noGrp="1"/>
          </p:cNvSpPr>
          <p:nvPr>
            <p:ph idx="27" hasCustomPrompt="1"/>
          </p:nvPr>
        </p:nvSpPr>
        <p:spPr>
          <a:xfrm>
            <a:off x="6558422" y="4638023"/>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TWK Everett" panose="020B0204000000000000" pitchFamily="34" charset="77"/>
              </a:defRPr>
            </a:lvl1pPr>
          </a:lstStyle>
          <a:p>
            <a:pPr lvl="0"/>
            <a:r>
              <a:rPr lang="en-US"/>
              <a:t>43%</a:t>
            </a:r>
          </a:p>
        </p:txBody>
      </p:sp>
      <p:sp>
        <p:nvSpPr>
          <p:cNvPr id="49" name="Content Placeholder 2">
            <a:extLst>
              <a:ext uri="{FF2B5EF4-FFF2-40B4-BE49-F238E27FC236}">
                <a16:creationId xmlns:a16="http://schemas.microsoft.com/office/drawing/2014/main" id="{1B052F5E-4798-9045-911D-7DAF79460AC8}"/>
              </a:ext>
            </a:extLst>
          </p:cNvPr>
          <p:cNvSpPr>
            <a:spLocks noGrp="1"/>
          </p:cNvSpPr>
          <p:nvPr>
            <p:ph idx="28" hasCustomPrompt="1"/>
          </p:nvPr>
        </p:nvSpPr>
        <p:spPr>
          <a:xfrm>
            <a:off x="6558422" y="343425"/>
            <a:ext cx="1924020" cy="879674"/>
          </a:xfrm>
          <a:prstGeom prst="rect">
            <a:avLst/>
          </a:prstGeom>
        </p:spPr>
        <p:txBody>
          <a:bodyPr lIns="0" tIns="0" rIns="0" bIns="0" anchor="t">
            <a:noAutofit/>
          </a:bodyPr>
          <a:lstStyle>
            <a:lvl1pPr marL="0" indent="0">
              <a:lnSpc>
                <a:spcPct val="100000"/>
              </a:lnSpc>
              <a:buNone/>
              <a:defRPr sz="6198" b="0" i="0">
                <a:ln w="12700">
                  <a:solidFill>
                    <a:srgbClr val="042315"/>
                  </a:solidFill>
                </a:ln>
                <a:noFill/>
                <a:latin typeface="TWK Everett" panose="020B0204000000000000" pitchFamily="34" charset="77"/>
              </a:defRPr>
            </a:lvl1pPr>
          </a:lstStyle>
          <a:p>
            <a:pPr lvl="0"/>
            <a:r>
              <a:rPr lang="en-US"/>
              <a:t>43%</a:t>
            </a:r>
          </a:p>
        </p:txBody>
      </p:sp>
      <p:sp>
        <p:nvSpPr>
          <p:cNvPr id="50" name="Text Placeholder 4">
            <a:extLst>
              <a:ext uri="{FF2B5EF4-FFF2-40B4-BE49-F238E27FC236}">
                <a16:creationId xmlns:a16="http://schemas.microsoft.com/office/drawing/2014/main" id="{AD0D975F-B435-184D-BBBA-DD4B4F13A20E}"/>
              </a:ext>
            </a:extLst>
          </p:cNvPr>
          <p:cNvSpPr>
            <a:spLocks noGrp="1"/>
          </p:cNvSpPr>
          <p:nvPr>
            <p:ph type="body" sz="quarter" idx="32" hasCustomPrompt="1"/>
          </p:nvPr>
        </p:nvSpPr>
        <p:spPr>
          <a:xfrm>
            <a:off x="6558422" y="1256200"/>
            <a:ext cx="1924019" cy="714981"/>
          </a:xfrm>
          <a:prstGeom prst="rect">
            <a:avLst/>
          </a:prstGeom>
        </p:spPr>
        <p:txBody>
          <a:bodyPr lIns="0" tIns="0" rIns="0" bIns="0">
            <a:noAutofit/>
          </a:bodyPr>
          <a:lstStyle>
            <a:lvl1pPr marL="0" indent="0" algn="l">
              <a:buNone/>
              <a:defRPr sz="1200" b="0" i="0">
                <a:solidFill>
                  <a:srgbClr val="3D3C3C"/>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51" name="Text Placeholder 4">
            <a:extLst>
              <a:ext uri="{FF2B5EF4-FFF2-40B4-BE49-F238E27FC236}">
                <a16:creationId xmlns:a16="http://schemas.microsoft.com/office/drawing/2014/main" id="{64B03BB7-5EDC-A24B-AB82-587FC8849757}"/>
              </a:ext>
            </a:extLst>
          </p:cNvPr>
          <p:cNvSpPr>
            <a:spLocks noGrp="1"/>
          </p:cNvSpPr>
          <p:nvPr>
            <p:ph type="body" sz="quarter" idx="33" hasCustomPrompt="1"/>
          </p:nvPr>
        </p:nvSpPr>
        <p:spPr>
          <a:xfrm>
            <a:off x="6558422" y="3424047"/>
            <a:ext cx="1924020" cy="714981"/>
          </a:xfrm>
          <a:prstGeom prst="rect">
            <a:avLst/>
          </a:prstGeom>
        </p:spPr>
        <p:txBody>
          <a:bodyPr lIns="0" tIns="0" rIns="0" bIns="0">
            <a:noAutofit/>
          </a:bodyPr>
          <a:lstStyle>
            <a:lvl1pPr marL="0" indent="0" algn="l">
              <a:buNone/>
              <a:defRPr sz="1200" b="0" i="0">
                <a:solidFill>
                  <a:srgbClr val="3D3C3C"/>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52" name="Text Placeholder 4">
            <a:extLst>
              <a:ext uri="{FF2B5EF4-FFF2-40B4-BE49-F238E27FC236}">
                <a16:creationId xmlns:a16="http://schemas.microsoft.com/office/drawing/2014/main" id="{9D739BD5-61A3-4B4A-BAF0-2302FCB99257}"/>
              </a:ext>
            </a:extLst>
          </p:cNvPr>
          <p:cNvSpPr>
            <a:spLocks noGrp="1"/>
          </p:cNvSpPr>
          <p:nvPr>
            <p:ph type="body" sz="quarter" idx="34" hasCustomPrompt="1"/>
          </p:nvPr>
        </p:nvSpPr>
        <p:spPr>
          <a:xfrm>
            <a:off x="6558422" y="5571346"/>
            <a:ext cx="1924019" cy="714981"/>
          </a:xfrm>
          <a:prstGeom prst="rect">
            <a:avLst/>
          </a:prstGeom>
        </p:spPr>
        <p:txBody>
          <a:bodyPr lIns="0" tIns="0" rIns="0" bIns="0">
            <a:noAutofit/>
          </a:bodyPr>
          <a:lstStyle>
            <a:lvl1pPr marL="0" indent="0" algn="l">
              <a:buNone/>
              <a:defRPr sz="1200" b="0" i="0">
                <a:solidFill>
                  <a:srgbClr val="3D3C3C"/>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pic>
        <p:nvPicPr>
          <p:cNvPr id="20" name="Picture 19" descr="Logo&#10;&#10;Description automatically generated">
            <a:extLst>
              <a:ext uri="{FF2B5EF4-FFF2-40B4-BE49-F238E27FC236}">
                <a16:creationId xmlns:a16="http://schemas.microsoft.com/office/drawing/2014/main" id="{97D249BC-C200-7443-9760-7204385F6F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2" name="Text Placeholder 4">
            <a:extLst>
              <a:ext uri="{FF2B5EF4-FFF2-40B4-BE49-F238E27FC236}">
                <a16:creationId xmlns:a16="http://schemas.microsoft.com/office/drawing/2014/main" id="{6548677B-61C8-1A4D-8C33-27190397990B}"/>
              </a:ext>
            </a:extLst>
          </p:cNvPr>
          <p:cNvSpPr>
            <a:spLocks noGrp="1"/>
          </p:cNvSpPr>
          <p:nvPr>
            <p:ph type="body" sz="quarter" idx="16" hasCustomPrompt="1"/>
          </p:nvPr>
        </p:nvSpPr>
        <p:spPr>
          <a:xfrm>
            <a:off x="228540" y="1325706"/>
            <a:ext cx="4342269" cy="1147297"/>
          </a:xfrm>
          <a:prstGeom prst="rect">
            <a:avLst/>
          </a:prstGeom>
        </p:spPr>
        <p:txBody>
          <a:bodyPr lIns="0" tIns="0" rIns="0" bIns="0">
            <a:noAutofit/>
          </a:bodyPr>
          <a:lstStyle>
            <a:lvl1pPr marL="0" indent="0">
              <a:buNone/>
              <a:defRPr sz="3199" b="0" i="0">
                <a:solidFill>
                  <a:srgbClr val="FF462D"/>
                </a:solidFill>
                <a:latin typeface="TWK Everett" panose="020B0204000000000000" pitchFamily="34" charset="77"/>
              </a:defRPr>
            </a:lvl1pPr>
          </a:lstStyle>
          <a:p>
            <a:pPr lvl="0"/>
            <a:r>
              <a:rPr lang="en-US"/>
              <a:t>Add body text here– as a caption</a:t>
            </a:r>
          </a:p>
        </p:txBody>
      </p:sp>
      <p:sp>
        <p:nvSpPr>
          <p:cNvPr id="23" name="Slide Number Placeholder 5">
            <a:extLst>
              <a:ext uri="{FF2B5EF4-FFF2-40B4-BE49-F238E27FC236}">
                <a16:creationId xmlns:a16="http://schemas.microsoft.com/office/drawing/2014/main" id="{23C7BE69-7B56-B043-8F79-03D68ACFEDE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26" name="Title 1">
            <a:extLst>
              <a:ext uri="{FF2B5EF4-FFF2-40B4-BE49-F238E27FC236}">
                <a16:creationId xmlns:a16="http://schemas.microsoft.com/office/drawing/2014/main" id="{782E6AB1-3AD0-734E-BB66-52D31474D790}"/>
              </a:ext>
            </a:extLst>
          </p:cNvPr>
          <p:cNvSpPr>
            <a:spLocks noGrp="1"/>
          </p:cNvSpPr>
          <p:nvPr>
            <p:ph type="title" hasCustomPrompt="1"/>
          </p:nvPr>
        </p:nvSpPr>
        <p:spPr>
          <a:xfrm>
            <a:off x="228540" y="294477"/>
            <a:ext cx="5637333" cy="281078"/>
          </a:xfrm>
        </p:spPr>
        <p:txBody>
          <a:bodyPr>
            <a:noAutofit/>
          </a:bodyPr>
          <a:lstStyle>
            <a:lvl1pPr>
              <a:lnSpc>
                <a:spcPct val="100000"/>
              </a:lnSpc>
              <a:defRPr sz="2399" b="0" i="0">
                <a:solidFill>
                  <a:srgbClr val="FF462D"/>
                </a:solidFill>
                <a:latin typeface="TWK Everett" panose="020B0204000000000000" pitchFamily="34" charset="77"/>
              </a:defRPr>
            </a:lvl1pPr>
          </a:lstStyle>
          <a:p>
            <a:r>
              <a:rPr lang="en-US"/>
              <a:t>Add heading here</a:t>
            </a:r>
          </a:p>
        </p:txBody>
      </p:sp>
      <p:sp>
        <p:nvSpPr>
          <p:cNvPr id="27" name="Text Placeholder 57">
            <a:extLst>
              <a:ext uri="{FF2B5EF4-FFF2-40B4-BE49-F238E27FC236}">
                <a16:creationId xmlns:a16="http://schemas.microsoft.com/office/drawing/2014/main" id="{764D90E9-CF3D-D545-B3AF-220D056ACE58}"/>
              </a:ext>
            </a:extLst>
          </p:cNvPr>
          <p:cNvSpPr>
            <a:spLocks noGrp="1"/>
          </p:cNvSpPr>
          <p:nvPr>
            <p:ph type="body" sz="quarter" idx="51" hasCustomPrompt="1"/>
          </p:nvPr>
        </p:nvSpPr>
        <p:spPr>
          <a:xfrm>
            <a:off x="228541" y="714025"/>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TWK Everett" panose="020B0204000000000000" pitchFamily="34" charset="77"/>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28" name="Text Placeholder 2">
            <a:extLst>
              <a:ext uri="{FF2B5EF4-FFF2-40B4-BE49-F238E27FC236}">
                <a16:creationId xmlns:a16="http://schemas.microsoft.com/office/drawing/2014/main" id="{515B666A-1C2F-A545-A6BA-B8A519DE1828}"/>
              </a:ext>
            </a:extLst>
          </p:cNvPr>
          <p:cNvSpPr>
            <a:spLocks noGrp="1"/>
          </p:cNvSpPr>
          <p:nvPr>
            <p:ph type="body" sz="quarter" idx="52" hasCustomPrompt="1"/>
          </p:nvPr>
        </p:nvSpPr>
        <p:spPr>
          <a:xfrm>
            <a:off x="228540" y="3277126"/>
            <a:ext cx="4342033" cy="2742673"/>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TWK Everett" panose="020B0204000000000000" pitchFamily="34" charset="77"/>
                <a:ea typeface="TWK Everett" panose="020B0204000000000000" pitchFamily="34" charset="77"/>
                <a:cs typeface="TWK Everett" panose="020B0204000000000000" pitchFamily="34" charset="77"/>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8" name="Chart Placeholder 16">
            <a:extLst>
              <a:ext uri="{FF2B5EF4-FFF2-40B4-BE49-F238E27FC236}">
                <a16:creationId xmlns:a16="http://schemas.microsoft.com/office/drawing/2014/main" id="{3A0BBCBA-C8E1-4AB5-A9BB-F058E066BFF0}"/>
              </a:ext>
            </a:extLst>
          </p:cNvPr>
          <p:cNvSpPr>
            <a:spLocks noGrp="1"/>
          </p:cNvSpPr>
          <p:nvPr>
            <p:ph type="chart" sz="quarter" idx="29" hasCustomPrompt="1"/>
          </p:nvPr>
        </p:nvSpPr>
        <p:spPr>
          <a:xfrm>
            <a:off x="9378592" y="343426"/>
            <a:ext cx="2590125" cy="1627755"/>
          </a:xfrm>
          <a:prstGeom prst="rect">
            <a:avLst/>
          </a:prstGeom>
        </p:spPr>
        <p:txBody>
          <a:bodyPr>
            <a:noAutofit/>
          </a:bodyPr>
          <a:lstStyle>
            <a:lvl1pPr marL="0" indent="0">
              <a:buNone/>
              <a:defRPr b="0" i="0">
                <a:latin typeface="TWK Everett" panose="020B0204000000000000" pitchFamily="34" charset="77"/>
              </a:defRPr>
            </a:lvl1pPr>
          </a:lstStyle>
          <a:p>
            <a:r>
              <a:rPr lang="en-US"/>
              <a:t>PIE CHART</a:t>
            </a:r>
          </a:p>
        </p:txBody>
      </p:sp>
      <p:sp>
        <p:nvSpPr>
          <p:cNvPr id="19" name="Chart Placeholder 16">
            <a:extLst>
              <a:ext uri="{FF2B5EF4-FFF2-40B4-BE49-F238E27FC236}">
                <a16:creationId xmlns:a16="http://schemas.microsoft.com/office/drawing/2014/main" id="{72D911F8-A9E0-48DA-996A-E5B9C4937BDE}"/>
              </a:ext>
            </a:extLst>
          </p:cNvPr>
          <p:cNvSpPr>
            <a:spLocks noGrp="1"/>
          </p:cNvSpPr>
          <p:nvPr>
            <p:ph type="chart" sz="quarter" idx="30" hasCustomPrompt="1"/>
          </p:nvPr>
        </p:nvSpPr>
        <p:spPr>
          <a:xfrm>
            <a:off x="9370159" y="2490725"/>
            <a:ext cx="2590125" cy="1648303"/>
          </a:xfrm>
          <a:prstGeom prst="rect">
            <a:avLst/>
          </a:prstGeom>
        </p:spPr>
        <p:txBody>
          <a:bodyPr>
            <a:noAutofit/>
          </a:bodyPr>
          <a:lstStyle>
            <a:lvl1pPr marL="0" indent="0">
              <a:buNone/>
              <a:defRPr b="0" i="0">
                <a:latin typeface="TWK Everett" panose="020B0204000000000000" pitchFamily="34" charset="77"/>
              </a:defRPr>
            </a:lvl1pPr>
          </a:lstStyle>
          <a:p>
            <a:r>
              <a:rPr lang="en-US"/>
              <a:t>PIE CHART</a:t>
            </a:r>
          </a:p>
        </p:txBody>
      </p:sp>
      <p:sp>
        <p:nvSpPr>
          <p:cNvPr id="21" name="Chart Placeholder 16">
            <a:extLst>
              <a:ext uri="{FF2B5EF4-FFF2-40B4-BE49-F238E27FC236}">
                <a16:creationId xmlns:a16="http://schemas.microsoft.com/office/drawing/2014/main" id="{45F1F91B-EA51-422E-BFBC-19578BC3CD23}"/>
              </a:ext>
            </a:extLst>
          </p:cNvPr>
          <p:cNvSpPr>
            <a:spLocks noGrp="1"/>
          </p:cNvSpPr>
          <p:nvPr>
            <p:ph type="chart" sz="quarter" idx="31" hasCustomPrompt="1"/>
          </p:nvPr>
        </p:nvSpPr>
        <p:spPr>
          <a:xfrm>
            <a:off x="9370160" y="4638024"/>
            <a:ext cx="2590125" cy="1648303"/>
          </a:xfrm>
          <a:prstGeom prst="rect">
            <a:avLst/>
          </a:prstGeom>
        </p:spPr>
        <p:txBody>
          <a:bodyPr>
            <a:noAutofit/>
          </a:bodyPr>
          <a:lstStyle>
            <a:lvl1pPr marL="0" indent="0">
              <a:buNone/>
              <a:defRPr b="0" i="0">
                <a:latin typeface="TWK Everett" panose="020B0204000000000000" pitchFamily="34" charset="77"/>
              </a:defRPr>
            </a:lvl1pPr>
          </a:lstStyle>
          <a:p>
            <a:r>
              <a:rPr lang="en-US"/>
              <a:t>PIE CHART</a:t>
            </a:r>
          </a:p>
        </p:txBody>
      </p:sp>
    </p:spTree>
    <p:extLst>
      <p:ext uri="{BB962C8B-B14F-4D97-AF65-F5344CB8AC3E}">
        <p14:creationId xmlns:p14="http://schemas.microsoft.com/office/powerpoint/2010/main" val="335538611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Blank W Header and Footer">
    <p:bg>
      <p:bgPr>
        <a:solidFill>
          <a:schemeClr val="bg1"/>
        </a:solidFill>
        <a:effectLst/>
      </p:bgPr>
    </p:bg>
    <p:spTree>
      <p:nvGrpSpPr>
        <p:cNvPr id="1" name=""/>
        <p:cNvGrpSpPr/>
        <p:nvPr/>
      </p:nvGrpSpPr>
      <p:grpSpPr>
        <a:xfrm>
          <a:off x="0" y="0"/>
          <a:ext cx="0" cy="0"/>
          <a:chOff x="0" y="0"/>
          <a:chExt cx="0" cy="0"/>
        </a:xfrm>
      </p:grpSpPr>
      <p:sp>
        <p:nvSpPr>
          <p:cNvPr id="8" name="Text Placeholder 24">
            <a:extLst>
              <a:ext uri="{FF2B5EF4-FFF2-40B4-BE49-F238E27FC236}">
                <a16:creationId xmlns:a16="http://schemas.microsoft.com/office/drawing/2014/main" id="{E793E787-42D8-CD4A-88D2-EFC75AE2AA9C}"/>
              </a:ext>
            </a:extLst>
          </p:cNvPr>
          <p:cNvSpPr>
            <a:spLocks noGrp="1"/>
          </p:cNvSpPr>
          <p:nvPr>
            <p:ph type="body" sz="quarter" idx="21" hasCustomPrompt="1"/>
          </p:nvPr>
        </p:nvSpPr>
        <p:spPr>
          <a:xfrm>
            <a:off x="190450" y="182563"/>
            <a:ext cx="4045484" cy="285750"/>
          </a:xfrm>
        </p:spPr>
        <p:txBody>
          <a:bodyPr lIns="0" tIns="0" rIns="0" bIns="0">
            <a:noAutofit/>
          </a:bodyPr>
          <a:lstStyle>
            <a:lvl1pPr marL="0" indent="0">
              <a:buNone/>
              <a:defRPr sz="1999">
                <a:solidFill>
                  <a:schemeClr val="tx2"/>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Section title</a:t>
            </a:r>
          </a:p>
        </p:txBody>
      </p:sp>
      <p:sp>
        <p:nvSpPr>
          <p:cNvPr id="9" name="Text Placeholder 24">
            <a:extLst>
              <a:ext uri="{FF2B5EF4-FFF2-40B4-BE49-F238E27FC236}">
                <a16:creationId xmlns:a16="http://schemas.microsoft.com/office/drawing/2014/main" id="{F97262B8-2966-0D46-B792-83ECE80FC83E}"/>
              </a:ext>
            </a:extLst>
          </p:cNvPr>
          <p:cNvSpPr>
            <a:spLocks noGrp="1"/>
          </p:cNvSpPr>
          <p:nvPr>
            <p:ph type="body" sz="quarter" idx="22" hasCustomPrompt="1"/>
          </p:nvPr>
        </p:nvSpPr>
        <p:spPr>
          <a:xfrm>
            <a:off x="190450" y="457554"/>
            <a:ext cx="4045484" cy="285750"/>
          </a:xfrm>
        </p:spPr>
        <p:txBody>
          <a:bodyPr lIns="0" tIns="0" rIns="0" bIns="0">
            <a:noAutofit/>
          </a:bodyPr>
          <a:lstStyle>
            <a:lvl1pPr marL="0" indent="0">
              <a:buNone/>
              <a:defRPr sz="1999">
                <a:solidFill>
                  <a:schemeClr val="accent1"/>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a:t>Heading</a:t>
            </a:r>
          </a:p>
        </p:txBody>
      </p:sp>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91697" y="6687764"/>
            <a:ext cx="2742486" cy="126789"/>
          </a:xfrm>
          <a:prstGeom prst="rect">
            <a:avLst/>
          </a:prstGeom>
        </p:spPr>
        <p:txBody>
          <a:bodyPr>
            <a:noAutofit/>
          </a:bodyPr>
          <a:lstStyle>
            <a:lvl1pPr>
              <a:defRPr sz="900">
                <a:solidFill>
                  <a:schemeClr val="tx2"/>
                </a:solidFill>
              </a:defRPr>
            </a:lvl1pPr>
          </a:lstStyle>
          <a:p>
            <a:fld id="{BB55D76A-9B6E-CD41-ABBE-F6C938295BAD}"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17BAF428-B87F-A648-BD43-3E0C645B50A9}"/>
              </a:ext>
            </a:extLst>
          </p:cNvPr>
          <p:cNvPicPr>
            <a:picLocks noChangeAspect="1"/>
          </p:cNvPicPr>
          <p:nvPr userDrawn="1"/>
        </p:nvPicPr>
        <p:blipFill>
          <a:blip r:embed="rId2"/>
          <a:stretch>
            <a:fillRect/>
          </a:stretch>
        </p:blipFill>
        <p:spPr>
          <a:xfrm>
            <a:off x="154642" y="6453966"/>
            <a:ext cx="831063" cy="467595"/>
          </a:xfrm>
          <a:prstGeom prst="rect">
            <a:avLst/>
          </a:prstGeom>
        </p:spPr>
      </p:pic>
    </p:spTree>
    <p:extLst>
      <p:ext uri="{BB962C8B-B14F-4D97-AF65-F5344CB8AC3E}">
        <p14:creationId xmlns:p14="http://schemas.microsoft.com/office/powerpoint/2010/main" val="2222212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4413" y="6534319"/>
            <a:ext cx="1218883" cy="134059"/>
          </a:xfrm>
        </p:spPr>
        <p:txBody>
          <a:bodyPr lIns="0" tIns="0" rIns="0" bIns="0">
            <a:noAutofit/>
          </a:bodyPr>
          <a:lstStyle>
            <a:lvl1pPr marL="0" indent="0" algn="r">
              <a:buNone/>
              <a:defRPr sz="900">
                <a:solidFill>
                  <a:schemeClr val="tx2"/>
                </a:solidFill>
              </a:defRPr>
            </a:lvl1pPr>
            <a:lvl2pPr marL="456926" indent="0">
              <a:buFont typeface="Arial" panose="020B0604020202020204" pitchFamily="34" charset="0"/>
              <a:buNone/>
              <a:defRPr/>
            </a:lvl2pPr>
          </a:lstStyle>
          <a:p>
            <a:pPr lvl="0"/>
            <a:r>
              <a:rPr lang="en-US"/>
              <a:t>04.08.21</a:t>
            </a:r>
          </a:p>
        </p:txBody>
      </p:sp>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20"/>
            <a:ext cx="9936876" cy="4427883"/>
          </a:xfrm>
          <a:prstGeom prst="rect">
            <a:avLst/>
          </a:prstGeom>
        </p:spPr>
        <p:txBody>
          <a:bodyPr lIns="0" tIns="0" rIns="0" bIns="0">
            <a:noAutofit/>
          </a:bodyPr>
          <a:lstStyle>
            <a:lvl1pPr marL="0" indent="0">
              <a:lnSpc>
                <a:spcPct val="100000"/>
              </a:lnSpc>
              <a:buNone/>
              <a:defRPr sz="3198" b="0" i="0">
                <a:solidFill>
                  <a:schemeClr val="tx2"/>
                </a:solidFill>
                <a:latin typeface="Arial" panose="020B0604020202020204" pitchFamily="34" charset="0"/>
                <a:cs typeface="Arial" panose="020B0604020202020204" pitchFamily="34" charset="0"/>
              </a:defRPr>
            </a:lvl1pPr>
            <a:lvl2pPr marL="456926" indent="0">
              <a:buNone/>
              <a:defRPr sz="1600">
                <a:solidFill>
                  <a:schemeClr val="tx2"/>
                </a:solidFill>
                <a:latin typeface="TWK Everett" panose="020B0204000000000000" pitchFamily="34" charset="77"/>
                <a:cs typeface="Arial" panose="020B0604020202020204" pitchFamily="34" charset="0"/>
              </a:defRPr>
            </a:lvl2pPr>
            <a:lvl3pPr marL="913852" indent="0">
              <a:buNone/>
              <a:defRPr sz="1400">
                <a:solidFill>
                  <a:schemeClr val="tx2"/>
                </a:solidFill>
                <a:latin typeface="TWK Everett" panose="020B0204000000000000" pitchFamily="34" charset="77"/>
                <a:cs typeface="Arial" panose="020B0604020202020204" pitchFamily="34" charset="0"/>
              </a:defRPr>
            </a:lvl3pPr>
            <a:lvl4pPr marL="1370778" indent="0">
              <a:buNone/>
              <a:defRPr sz="1200">
                <a:solidFill>
                  <a:schemeClr val="tx2"/>
                </a:solidFill>
                <a:latin typeface="TWK Everett" panose="020B0204000000000000" pitchFamily="34" charset="77"/>
                <a:cs typeface="Arial" panose="020B0604020202020204" pitchFamily="34" charset="0"/>
              </a:defRPr>
            </a:lvl4pPr>
            <a:lvl5pPr marL="1827703"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6926" indent="0">
              <a:buNone/>
              <a:defRPr/>
            </a:lvl2pPr>
            <a:lvl3pPr marL="913852" indent="0">
              <a:buNone/>
              <a:defRPr/>
            </a:lvl3pPr>
            <a:lvl4pPr marL="1370778" indent="0">
              <a:buNone/>
              <a:defRPr/>
            </a:lvl4pPr>
            <a:lvl5pPr marL="1827703" indent="0">
              <a:buNone/>
              <a:defRPr/>
            </a:lvl5pPr>
          </a:lstStyle>
          <a:p>
            <a:pPr lvl="0"/>
            <a:r>
              <a:rPr lang="en-US"/>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4045484" cy="285750"/>
          </a:xfrm>
        </p:spPr>
        <p:txBody>
          <a:bodyPr lIns="0" tIns="0" rIns="0" bIns="0">
            <a:noAutofit/>
          </a:bodyPr>
          <a:lstStyle>
            <a:lvl1pPr marL="0" indent="0">
              <a:buNone/>
              <a:defRPr sz="1998">
                <a:solidFill>
                  <a:schemeClr val="tx2"/>
                </a:solidFill>
              </a:defRPr>
            </a:lvl1pPr>
            <a:lvl2pPr marL="456926" indent="0">
              <a:buNone/>
              <a:defRPr sz="1798"/>
            </a:lvl2pPr>
            <a:lvl3pPr marL="913852" indent="0">
              <a:buNone/>
              <a:defRPr sz="1798"/>
            </a:lvl3pPr>
            <a:lvl4pPr marL="1370778" indent="0">
              <a:buNone/>
              <a:defRPr sz="1798"/>
            </a:lvl4pPr>
            <a:lvl5pPr marL="1827703" indent="0">
              <a:buNone/>
              <a:defRPr sz="1798"/>
            </a:lvl5pPr>
          </a:lstStyle>
          <a:p>
            <a:pPr lvl="0"/>
            <a:r>
              <a:rPr lang="en-US"/>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4045484" cy="285750"/>
          </a:xfrm>
        </p:spPr>
        <p:txBody>
          <a:bodyPr lIns="0" tIns="0" rIns="0" bIns="0">
            <a:noAutofit/>
          </a:bodyPr>
          <a:lstStyle>
            <a:lvl1pPr marL="0" indent="0">
              <a:buNone/>
              <a:defRPr sz="1998">
                <a:solidFill>
                  <a:schemeClr val="accent1"/>
                </a:solidFill>
              </a:defRPr>
            </a:lvl1pPr>
            <a:lvl2pPr marL="456926" indent="0">
              <a:buNone/>
              <a:defRPr sz="1798"/>
            </a:lvl2pPr>
            <a:lvl3pPr marL="913852" indent="0">
              <a:buNone/>
              <a:defRPr sz="1798"/>
            </a:lvl3pPr>
            <a:lvl4pPr marL="1370778" indent="0">
              <a:buNone/>
              <a:defRPr sz="1798"/>
            </a:lvl4pPr>
            <a:lvl5pPr marL="1827703" indent="0">
              <a:buNone/>
              <a:defRPr sz="1798"/>
            </a:lvl5pPr>
          </a:lstStyle>
          <a:p>
            <a:pPr lvl="0"/>
            <a:r>
              <a:rPr lang="en-US"/>
              <a:t>Heading</a:t>
            </a:r>
          </a:p>
        </p:txBody>
      </p:sp>
      <p:pic>
        <p:nvPicPr>
          <p:cNvPr id="9" name="Picture 8">
            <a:extLst>
              <a:ext uri="{FF2B5EF4-FFF2-40B4-BE49-F238E27FC236}">
                <a16:creationId xmlns:a16="http://schemas.microsoft.com/office/drawing/2014/main" id="{D8A492BD-9AA7-2645-BA59-9A0382D932C0}"/>
              </a:ext>
            </a:extLst>
          </p:cNvPr>
          <p:cNvPicPr>
            <a:picLocks noChangeAspect="1"/>
          </p:cNvPicPr>
          <p:nvPr/>
        </p:nvPicPr>
        <p:blipFill>
          <a:blip r:embed="rId2"/>
          <a:stretch>
            <a:fillRect/>
          </a:stretch>
        </p:blipFill>
        <p:spPr>
          <a:xfrm>
            <a:off x="205314" y="6493758"/>
            <a:ext cx="730154" cy="232382"/>
          </a:xfrm>
          <a:prstGeom prst="rect">
            <a:avLst/>
          </a:prstGeom>
        </p:spPr>
      </p:pic>
    </p:spTree>
    <p:extLst>
      <p:ext uri="{BB962C8B-B14F-4D97-AF65-F5344CB8AC3E}">
        <p14:creationId xmlns:p14="http://schemas.microsoft.com/office/powerpoint/2010/main" val="42597192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Blank W Header and Footer">
    <p:bg>
      <p:bgPr>
        <a:solidFill>
          <a:schemeClr val="bg1"/>
        </a:solidFill>
        <a:effectLst/>
      </p:bgPr>
    </p:bg>
    <p:spTree>
      <p:nvGrpSpPr>
        <p:cNvPr id="1" name=""/>
        <p:cNvGrpSpPr/>
        <p:nvPr/>
      </p:nvGrpSpPr>
      <p:grpSpPr>
        <a:xfrm>
          <a:off x="0" y="0"/>
          <a:ext cx="0" cy="0"/>
          <a:chOff x="0" y="0"/>
          <a:chExt cx="0" cy="0"/>
        </a:xfrm>
      </p:grpSpPr>
      <p:sp>
        <p:nvSpPr>
          <p:cNvPr id="8" name="Text Placeholder 24">
            <a:extLst>
              <a:ext uri="{FF2B5EF4-FFF2-40B4-BE49-F238E27FC236}">
                <a16:creationId xmlns:a16="http://schemas.microsoft.com/office/drawing/2014/main" id="{E793E787-42D8-CD4A-88D2-EFC75AE2AA9C}"/>
              </a:ext>
            </a:extLst>
          </p:cNvPr>
          <p:cNvSpPr>
            <a:spLocks noGrp="1"/>
          </p:cNvSpPr>
          <p:nvPr>
            <p:ph type="body" sz="quarter" idx="21" hasCustomPrompt="1"/>
          </p:nvPr>
        </p:nvSpPr>
        <p:spPr>
          <a:xfrm>
            <a:off x="190451" y="182563"/>
            <a:ext cx="11807924" cy="285750"/>
          </a:xfrm>
        </p:spPr>
        <p:txBody>
          <a:bodyPr lIns="0" tIns="0" rIns="0" bIns="0">
            <a:noAutofit/>
          </a:bodyPr>
          <a:lstStyle>
            <a:lvl1pPr marL="0" indent="0">
              <a:buNone/>
              <a:defRPr sz="1941">
                <a:solidFill>
                  <a:schemeClr val="tx2"/>
                </a:solidFill>
              </a:defRPr>
            </a:lvl1pPr>
            <a:lvl2pPr marL="443752" indent="0">
              <a:buNone/>
              <a:defRPr sz="1747"/>
            </a:lvl2pPr>
            <a:lvl3pPr marL="887503" indent="0">
              <a:buNone/>
              <a:defRPr sz="1747"/>
            </a:lvl3pPr>
            <a:lvl4pPr marL="1331254" indent="0">
              <a:buNone/>
              <a:defRPr sz="1747"/>
            </a:lvl4pPr>
            <a:lvl5pPr marL="1775004" indent="0">
              <a:buNone/>
              <a:defRPr sz="1747"/>
            </a:lvl5pPr>
          </a:lstStyle>
          <a:p>
            <a:pPr lvl="0"/>
            <a:r>
              <a:rPr lang="en-US"/>
              <a:t>Section title</a:t>
            </a:r>
          </a:p>
        </p:txBody>
      </p:sp>
      <p:sp>
        <p:nvSpPr>
          <p:cNvPr id="9" name="Text Placeholder 24">
            <a:extLst>
              <a:ext uri="{FF2B5EF4-FFF2-40B4-BE49-F238E27FC236}">
                <a16:creationId xmlns:a16="http://schemas.microsoft.com/office/drawing/2014/main" id="{F97262B8-2966-0D46-B792-83ECE80FC83E}"/>
              </a:ext>
            </a:extLst>
          </p:cNvPr>
          <p:cNvSpPr>
            <a:spLocks noGrp="1"/>
          </p:cNvSpPr>
          <p:nvPr>
            <p:ph type="body" sz="quarter" idx="22" hasCustomPrompt="1"/>
          </p:nvPr>
        </p:nvSpPr>
        <p:spPr>
          <a:xfrm>
            <a:off x="190451" y="457554"/>
            <a:ext cx="11807924" cy="285750"/>
          </a:xfrm>
        </p:spPr>
        <p:txBody>
          <a:bodyPr lIns="0" tIns="0" rIns="0" bIns="0">
            <a:noAutofit/>
          </a:bodyPr>
          <a:lstStyle>
            <a:lvl1pPr marL="0" indent="0">
              <a:buNone/>
              <a:defRPr sz="1941">
                <a:solidFill>
                  <a:schemeClr val="accent1"/>
                </a:solidFill>
              </a:defRPr>
            </a:lvl1pPr>
            <a:lvl2pPr marL="443752" indent="0">
              <a:buNone/>
              <a:defRPr sz="1747"/>
            </a:lvl2pPr>
            <a:lvl3pPr marL="887503" indent="0">
              <a:buNone/>
              <a:defRPr sz="1747"/>
            </a:lvl3pPr>
            <a:lvl4pPr marL="1331254" indent="0">
              <a:buNone/>
              <a:defRPr sz="1747"/>
            </a:lvl4pPr>
            <a:lvl5pPr marL="1775004" indent="0">
              <a:buNone/>
              <a:defRPr sz="1747"/>
            </a:lvl5pPr>
          </a:lstStyle>
          <a:p>
            <a:pPr lvl="0"/>
            <a:r>
              <a:rPr lang="en-US"/>
              <a:t>Heading</a:t>
            </a:r>
          </a:p>
        </p:txBody>
      </p:sp>
      <p:sp>
        <p:nvSpPr>
          <p:cNvPr id="10" name="Slide Number Placeholder 5">
            <a:extLst>
              <a:ext uri="{FF2B5EF4-FFF2-40B4-BE49-F238E27FC236}">
                <a16:creationId xmlns:a16="http://schemas.microsoft.com/office/drawing/2014/main" id="{EA31EB35-69AE-F840-8EDD-1E567FB60363}"/>
              </a:ext>
            </a:extLst>
          </p:cNvPr>
          <p:cNvSpPr>
            <a:spLocks noGrp="1"/>
          </p:cNvSpPr>
          <p:nvPr>
            <p:ph type="sldNum" sz="quarter" idx="12"/>
          </p:nvPr>
        </p:nvSpPr>
        <p:spPr>
          <a:xfrm>
            <a:off x="9291694" y="6675440"/>
            <a:ext cx="2742486" cy="126789"/>
          </a:xfrm>
          <a:prstGeom prst="rect">
            <a:avLst/>
          </a:prstGeom>
        </p:spPr>
        <p:txBody>
          <a:bodyPr>
            <a:noAutofit/>
          </a:bodyPr>
          <a:lstStyle>
            <a:lvl1pPr>
              <a:defRPr sz="874">
                <a:solidFill>
                  <a:schemeClr val="tx2"/>
                </a:solidFill>
              </a:defRPr>
            </a:lvl1pPr>
          </a:lstStyle>
          <a:p>
            <a:fld id="{BB55D76A-9B6E-CD41-ABBE-F6C938295BAD}" type="slidenum">
              <a:rPr lang="en-US" smtClean="0"/>
              <a:pPr/>
              <a:t>‹#›</a:t>
            </a:fld>
            <a:endParaRPr lang="en-US"/>
          </a:p>
        </p:txBody>
      </p:sp>
      <p:pic>
        <p:nvPicPr>
          <p:cNvPr id="13" name="Picture 12" descr="Logo&#10;&#10;Description automatically generated">
            <a:extLst>
              <a:ext uri="{FF2B5EF4-FFF2-40B4-BE49-F238E27FC236}">
                <a16:creationId xmlns:a16="http://schemas.microsoft.com/office/drawing/2014/main" id="{17BAF428-B87F-A648-BD43-3E0C645B50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4645" y="6441642"/>
            <a:ext cx="831063" cy="467595"/>
          </a:xfrm>
          <a:prstGeom prst="rect">
            <a:avLst/>
          </a:prstGeom>
        </p:spPr>
      </p:pic>
    </p:spTree>
    <p:extLst>
      <p:ext uri="{BB962C8B-B14F-4D97-AF65-F5344CB8AC3E}">
        <p14:creationId xmlns:p14="http://schemas.microsoft.com/office/powerpoint/2010/main" val="2136292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rgbClr val="3B0256"/>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pic>
        <p:nvPicPr>
          <p:cNvPr id="7" name="Picture 6"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
        <p:nvSpPr>
          <p:cNvPr id="10" name="TextBox 9"/>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1" name="TextBox 10"/>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spTree>
    <p:extLst>
      <p:ext uri="{BB962C8B-B14F-4D97-AF65-F5344CB8AC3E}">
        <p14:creationId xmlns:p14="http://schemas.microsoft.com/office/powerpoint/2010/main" val="1181984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0" y="1508761"/>
            <a:ext cx="7492038"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185958" y="6572050"/>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1596878562"/>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 Blue">
    <p:spTree>
      <p:nvGrpSpPr>
        <p:cNvPr id="1" name=""/>
        <p:cNvGrpSpPr/>
        <p:nvPr/>
      </p:nvGrpSpPr>
      <p:grpSpPr>
        <a:xfrm>
          <a:off x="0" y="0"/>
          <a:ext cx="0" cy="0"/>
          <a:chOff x="0" y="0"/>
          <a:chExt cx="0" cy="0"/>
        </a:xfrm>
      </p:grpSpPr>
      <p:sp>
        <p:nvSpPr>
          <p:cNvPr id="8" name="Rectangle 7"/>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4" name="Rectangle 3"/>
          <p:cNvSpPr/>
          <p:nvPr userDrawn="1"/>
        </p:nvSpPr>
        <p:spPr>
          <a:xfrm>
            <a:off x="8410289" y="0"/>
            <a:ext cx="3778536"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2" name="Title 1"/>
          <p:cNvSpPr>
            <a:spLocks noGrp="1"/>
          </p:cNvSpPr>
          <p:nvPr>
            <p:ph type="title" hasCustomPrompt="1"/>
          </p:nvPr>
        </p:nvSpPr>
        <p:spPr>
          <a:xfrm>
            <a:off x="907391" y="1508761"/>
            <a:ext cx="7516174" cy="562120"/>
          </a:xfrm>
        </p:spPr>
        <p:txBody>
          <a:bodyPr wrap="square" lIns="0" tIns="0" rIns="0" bIns="0" anchor="t" anchorCtr="0">
            <a:spAutoFit/>
          </a:bodyPr>
          <a:lstStyle>
            <a:lvl1pPr algn="l">
              <a:lnSpc>
                <a:spcPts val="4299"/>
              </a:lnSpc>
              <a:defRPr sz="4000" b="0">
                <a:solidFill>
                  <a:srgbClr val="FFFFFF"/>
                </a:solidFill>
              </a:defRPr>
            </a:lvl1pPr>
          </a:lstStyle>
          <a:p>
            <a:r>
              <a:rPr lang="en-US" dirty="0"/>
              <a:t>Click to add title</a:t>
            </a:r>
          </a:p>
        </p:txBody>
      </p:sp>
      <p:sp>
        <p:nvSpPr>
          <p:cNvPr id="13" name="Rectangle 12"/>
          <p:cNvSpPr/>
          <p:nvPr userDrawn="1"/>
        </p:nvSpPr>
        <p:spPr>
          <a:xfrm>
            <a:off x="11457495" y="0"/>
            <a:ext cx="731330" cy="68580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defTabSz="457118"/>
            <a:endParaRPr lang="en-US">
              <a:solidFill>
                <a:prstClr val="white"/>
              </a:solidFill>
            </a:endParaRPr>
          </a:p>
        </p:txBody>
      </p:sp>
      <p:sp>
        <p:nvSpPr>
          <p:cNvPr id="11" name="TextBox 10"/>
          <p:cNvSpPr txBox="1"/>
          <p:nvPr userDrawn="1"/>
        </p:nvSpPr>
        <p:spPr>
          <a:xfrm>
            <a:off x="10299557"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4" name="TextBox 13"/>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9" name="Picture 8" descr="cloud_only copy.png"/>
          <p:cNvPicPr preferRelativeResize="0">
            <a:picLocks/>
          </p:cNvPicPr>
          <p:nvPr userDrawn="1"/>
        </p:nvPicPr>
        <p:blipFill rotWithShape="1">
          <a:blip r:embed="rId2" cstate="screen">
            <a:alphaModFix amt="12000"/>
            <a:extLst>
              <a:ext uri="{28A0092B-C50C-407E-A947-70E740481C1C}">
                <a14:useLocalDpi xmlns:a14="http://schemas.microsoft.com/office/drawing/2010/main" val="0"/>
              </a:ext>
            </a:extLst>
          </a:blip>
          <a:stretch/>
        </p:blipFill>
        <p:spPr>
          <a:xfrm>
            <a:off x="7623022" y="1431169"/>
            <a:ext cx="4565807" cy="5003752"/>
          </a:xfrm>
          <a:prstGeom prst="rect">
            <a:avLst/>
          </a:prstGeom>
        </p:spPr>
      </p:pic>
    </p:spTree>
    <p:extLst>
      <p:ext uri="{BB962C8B-B14F-4D97-AF65-F5344CB8AC3E}">
        <p14:creationId xmlns:p14="http://schemas.microsoft.com/office/powerpoint/2010/main" val="4074083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6" name="Title 1"/>
          <p:cNvSpPr>
            <a:spLocks noGrp="1"/>
          </p:cNvSpPr>
          <p:nvPr>
            <p:ph type="ctrTitle" hasCustomPrompt="1"/>
          </p:nvPr>
        </p:nvSpPr>
        <p:spPr>
          <a:xfrm>
            <a:off x="2925318" y="3931920"/>
            <a:ext cx="9263507" cy="457200"/>
          </a:xfrm>
        </p:spPr>
        <p:txBody>
          <a:bodyPr lIns="0" tIns="0" rIns="0" bIns="0">
            <a:noAutofit/>
          </a:bodyPr>
          <a:lstStyle>
            <a:lvl1pPr algn="l">
              <a:defRPr sz="2800" b="1">
                <a:solidFill>
                  <a:srgbClr val="FFFFFF"/>
                </a:solidFill>
              </a:defRPr>
            </a:lvl1pPr>
          </a:lstStyle>
          <a:p>
            <a:r>
              <a:rPr lang="en-US" dirty="0"/>
              <a:t>Enter Text</a:t>
            </a:r>
          </a:p>
        </p:txBody>
      </p:sp>
      <p:sp>
        <p:nvSpPr>
          <p:cNvPr id="9" name="TextBox 8"/>
          <p:cNvSpPr txBox="1"/>
          <p:nvPr userDrawn="1"/>
        </p:nvSpPr>
        <p:spPr>
          <a:xfrm>
            <a:off x="10153301" y="6572051"/>
            <a:ext cx="1096994" cy="123111"/>
          </a:xfrm>
          <a:prstGeom prst="rect">
            <a:avLst/>
          </a:prstGeom>
          <a:noFill/>
        </p:spPr>
        <p:txBody>
          <a:bodyPr wrap="square" lIns="0" tIns="0" rIns="0" bIns="0" rtlCol="0" anchor="ctr" anchorCtr="0">
            <a:spAutoFit/>
          </a:bodyPr>
          <a:lstStyle/>
          <a:p>
            <a:pPr algn="r" defTabSz="457118"/>
            <a:r>
              <a:rPr lang="en-US" sz="800" kern="0" spc="-31" dirty="0">
                <a:solidFill>
                  <a:schemeClr val="bg1"/>
                </a:solidFill>
                <a:cs typeface="Arial"/>
              </a:rPr>
              <a:t>© IBM Corporation </a:t>
            </a:r>
          </a:p>
        </p:txBody>
      </p:sp>
      <p:sp>
        <p:nvSpPr>
          <p:cNvPr id="10" name="TextBox 9"/>
          <p:cNvSpPr txBox="1"/>
          <p:nvPr userDrawn="1"/>
        </p:nvSpPr>
        <p:spPr>
          <a:xfrm>
            <a:off x="11632226" y="6572051"/>
            <a:ext cx="442429" cy="123111"/>
          </a:xfrm>
          <a:prstGeom prst="rect">
            <a:avLst/>
          </a:prstGeom>
          <a:noFill/>
        </p:spPr>
        <p:txBody>
          <a:bodyPr wrap="square" lIns="0" tIns="0" rIns="0" bIns="0" rtlCol="0" anchor="ctr" anchorCtr="0">
            <a:spAutoFit/>
          </a:bodyPr>
          <a:lstStyle/>
          <a:p>
            <a:pPr algn="l" defTabSz="457118"/>
            <a:fld id="{9B56CEAA-430B-E444-BEC6-7F9CF6806FD6}" type="slidenum">
              <a:rPr lang="en-US" sz="800" kern="0" spc="-31">
                <a:solidFill>
                  <a:schemeClr val="bg1"/>
                </a:solidFill>
                <a:cs typeface="Arial"/>
              </a:rPr>
              <a:pPr algn="l" defTabSz="457118"/>
              <a:t>‹#›</a:t>
            </a:fld>
            <a:endParaRPr lang="en-US" sz="800" kern="0" spc="-31" dirty="0">
              <a:solidFill>
                <a:schemeClr val="bg1"/>
              </a:solidFill>
              <a:cs typeface="Aria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3168" y="1320349"/>
            <a:ext cx="3051630" cy="2582149"/>
          </a:xfrm>
          <a:prstGeom prst="rect">
            <a:avLst/>
          </a:prstGeom>
        </p:spPr>
      </p:pic>
    </p:spTree>
    <p:extLst>
      <p:ext uri="{BB962C8B-B14F-4D97-AF65-F5344CB8AC3E}">
        <p14:creationId xmlns:p14="http://schemas.microsoft.com/office/powerpoint/2010/main" val="2730942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Tree>
    <p:extLst>
      <p:ext uri="{BB962C8B-B14F-4D97-AF65-F5344CB8AC3E}">
        <p14:creationId xmlns:p14="http://schemas.microsoft.com/office/powerpoint/2010/main" val="905923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624" y="1600205"/>
            <a:ext cx="5643679"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4455" y="1600205"/>
            <a:ext cx="5643681" cy="1932837"/>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315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67" y="6491338"/>
            <a:ext cx="1432136" cy="286206"/>
          </a:xfrm>
          <a:prstGeom prst="rect">
            <a:avLst/>
          </a:prstGeom>
          <a:ln w="12700">
            <a:miter lim="400000"/>
          </a:ln>
          <a:extLst>
            <a:ext uri="{C572A759-6A51-4108-AA02-DFA0A04FC94B}">
              <ma14:wrappingTextBoxFlag xmlns="" xmlns:ma14="http://schemas.microsoft.com/office/mac/drawingml/2011/main" val="1"/>
            </a:ext>
          </a:extLst>
        </p:spPr>
        <p:txBody>
          <a:bodyPr lIns="45707" tIns="45707" rIns="45707" bIns="45707">
            <a:spAutoFit/>
          </a:bodyPr>
          <a:lstStyle/>
          <a:p>
            <a:pPr defTabSz="609448">
              <a:lnSpc>
                <a:spcPct val="90000"/>
              </a:lnSpc>
              <a:defRPr sz="1400">
                <a:solidFill>
                  <a:srgbClr val="325C80"/>
                </a:solidFill>
                <a:latin typeface="+mn-lt"/>
                <a:ea typeface="+mn-ea"/>
                <a:cs typeface="+mn-cs"/>
                <a:sym typeface="Arial"/>
              </a:defRPr>
            </a:pPr>
            <a:r>
              <a:rPr sz="1400">
                <a:solidFill>
                  <a:srgbClr val="325C80"/>
                </a:solidFill>
                <a:sym typeface="Arial"/>
              </a:rPr>
              <a:t>IBM </a:t>
            </a:r>
            <a:r>
              <a:rPr sz="1400" b="1">
                <a:solidFill>
                  <a:srgbClr val="325C80"/>
                </a:solidFill>
                <a:sym typeface="Arial"/>
              </a:rPr>
              <a:t>Cloud</a:t>
            </a:r>
          </a:p>
        </p:txBody>
      </p:sp>
      <p:sp>
        <p:nvSpPr>
          <p:cNvPr id="313" name="Line"/>
          <p:cNvSpPr/>
          <p:nvPr/>
        </p:nvSpPr>
        <p:spPr>
          <a:xfrm>
            <a:off x="-1" y="6394451"/>
            <a:ext cx="12188829" cy="0"/>
          </a:xfrm>
          <a:prstGeom prst="line">
            <a:avLst/>
          </a:prstGeom>
          <a:ln w="25400">
            <a:solidFill>
              <a:schemeClr val="accent5"/>
            </a:solidFill>
            <a:miter/>
          </a:ln>
        </p:spPr>
        <p:txBody>
          <a:bodyPr lIns="45707" tIns="45707" rIns="45707" bIns="45707"/>
          <a:lstStyle/>
          <a:p>
            <a:pPr defTabSz="609448"/>
            <a:endParaRPr sz="2899">
              <a:solidFill>
                <a:srgbClr val="6D7777"/>
              </a:solidFill>
            </a:endParaRPr>
          </a:p>
        </p:txBody>
      </p:sp>
      <p:sp>
        <p:nvSpPr>
          <p:cNvPr id="314" name="Slide title"/>
          <p:cNvSpPr txBox="1">
            <a:spLocks noGrp="1"/>
          </p:cNvSpPr>
          <p:nvPr>
            <p:ph type="body" sz="quarter" idx="13"/>
          </p:nvPr>
        </p:nvSpPr>
        <p:spPr>
          <a:xfrm>
            <a:off x="253936" y="254000"/>
            <a:ext cx="4023201" cy="521224"/>
          </a:xfrm>
          <a:prstGeom prst="rect">
            <a:avLst/>
          </a:prstGeom>
        </p:spPr>
        <p:txBody>
          <a:bodyPr lIns="45718" tIns="45718" rIns="45718" bIns="45718"/>
          <a:lstStyle>
            <a:lvl1pPr defTabSz="777046">
              <a:lnSpc>
                <a:spcPct val="90000"/>
              </a:lnSpc>
              <a:defRPr sz="2999" b="1">
                <a:solidFill>
                  <a:schemeClr val="accent4"/>
                </a:solidFill>
              </a:defRPr>
            </a:lvl1pPr>
          </a:lstStyle>
          <a:p>
            <a:r>
              <a:t>Slide title</a:t>
            </a:r>
          </a:p>
        </p:txBody>
      </p:sp>
      <p:pic>
        <p:nvPicPr>
          <p:cNvPr id="6" name="ibm_logo_dark blue-01.png" descr="ibm_logo_dark blue-01.png">
            <a:extLst>
              <a:ext uri="{FF2B5EF4-FFF2-40B4-BE49-F238E27FC236}">
                <a16:creationId xmlns:a16="http://schemas.microsoft.com/office/drawing/2014/main" id="{9D373524-B35E-664A-A265-BE777FEDD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714244" y="6383387"/>
            <a:ext cx="190501" cy="504730"/>
          </a:xfrm>
          <a:prstGeom prst="rect">
            <a:avLst/>
          </a:prstGeom>
          <a:ln w="12700">
            <a:miter lim="400000"/>
          </a:ln>
        </p:spPr>
      </p:pic>
    </p:spTree>
    <p:extLst>
      <p:ext uri="{BB962C8B-B14F-4D97-AF65-F5344CB8AC3E}">
        <p14:creationId xmlns:p14="http://schemas.microsoft.com/office/powerpoint/2010/main" val="31117573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pic>
        <p:nvPicPr>
          <p:cNvPr id="5" name="Picture 4" descr="Logo&#10;&#10;Description automatically generated">
            <a:extLst>
              <a:ext uri="{FF2B5EF4-FFF2-40B4-BE49-F238E27FC236}">
                <a16:creationId xmlns:a16="http://schemas.microsoft.com/office/drawing/2014/main" id="{34F52639-7051-F647-BE6E-CEC5705FD6B8}"/>
              </a:ext>
            </a:extLst>
          </p:cNvPr>
          <p:cNvPicPr>
            <a:picLocks noChangeAspect="1"/>
          </p:cNvPicPr>
          <p:nvPr userDrawn="1"/>
        </p:nvPicPr>
        <p:blipFill>
          <a:blip r:embed="rId2"/>
          <a:stretch>
            <a:fillRect/>
          </a:stretch>
        </p:blipFill>
        <p:spPr>
          <a:xfrm>
            <a:off x="154642" y="6363913"/>
            <a:ext cx="831063" cy="467595"/>
          </a:xfrm>
          <a:prstGeom prst="rect">
            <a:avLst/>
          </a:prstGeom>
        </p:spPr>
      </p:pic>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1400" b="0" i="0" baseline="0">
                <a:solidFill>
                  <a:schemeClr val="tx2"/>
                </a:solidFill>
                <a:latin typeface="IBM Plex Sans" panose="020B0503050203000203"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baseline="0">
                <a:solidFill>
                  <a:schemeClr val="accent1"/>
                </a:solidFill>
                <a:latin typeface="IBM Plex Sans" panose="020B0503050203000203"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7313295" cy="285750"/>
          </a:xfrm>
        </p:spPr>
        <p:txBody>
          <a:bodyPr lIns="0" tIns="0" rIns="0" bIns="0">
            <a:noAutofit/>
          </a:bodyPr>
          <a:lstStyle>
            <a:lvl1pPr marL="0" indent="0">
              <a:buNone/>
              <a:defRPr sz="1999" baseline="0">
                <a:solidFill>
                  <a:schemeClr val="tx2"/>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7313295" cy="285750"/>
          </a:xfrm>
        </p:spPr>
        <p:txBody>
          <a:bodyPr lIns="0" tIns="0" rIns="0" bIns="0">
            <a:noAutofit/>
          </a:bodyPr>
          <a:lstStyle>
            <a:lvl1pPr marL="0" indent="0">
              <a:buNone/>
              <a:defRPr sz="1999" baseline="0">
                <a:solidFill>
                  <a:schemeClr val="accent1"/>
                </a:solidFill>
                <a:latin typeface="IBM Plex Sans" panose="020B0503050203000203" pitchFamily="34" charset="0"/>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sp>
        <p:nvSpPr>
          <p:cNvPr id="9" name="Rectangle 8">
            <a:extLst>
              <a:ext uri="{FF2B5EF4-FFF2-40B4-BE49-F238E27FC236}">
                <a16:creationId xmlns:a16="http://schemas.microsoft.com/office/drawing/2014/main" id="{F90BE72B-0176-094A-80F4-D378BB6E48D8}"/>
              </a:ext>
            </a:extLst>
          </p:cNvPr>
          <p:cNvSpPr/>
          <p:nvPr userDrawn="1"/>
        </p:nvSpPr>
        <p:spPr>
          <a:xfrm>
            <a:off x="0" y="-1197"/>
            <a:ext cx="12188825" cy="65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Cloud Engagement Hub">
            <a:extLst>
              <a:ext uri="{FF2B5EF4-FFF2-40B4-BE49-F238E27FC236}">
                <a16:creationId xmlns:a16="http://schemas.microsoft.com/office/drawing/2014/main" id="{6492BF0F-B94B-564F-A928-B581A9467154}"/>
              </a:ext>
            </a:extLst>
          </p:cNvPr>
          <p:cNvSpPr txBox="1"/>
          <p:nvPr userDrawn="1"/>
        </p:nvSpPr>
        <p:spPr>
          <a:xfrm>
            <a:off x="4666217" y="6467575"/>
            <a:ext cx="2856391" cy="2923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15" tIns="91415" rIns="91415" bIns="91415">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ctr" defTabSz="3656576" rtl="0" eaLnBrk="1" latinLnBrk="0" hangingPunct="1"/>
            <a:r>
              <a:rPr kumimoji="0" lang="en-US" sz="700" b="0" i="0" u="none" strike="noStrike" cap="none" spc="140" normalizeH="0" baseline="0" dirty="0">
                <a:ln>
                  <a:noFill/>
                </a:ln>
                <a:solidFill>
                  <a:srgbClr val="929292"/>
                </a:solidFill>
                <a:effectLst/>
                <a:uFillTx/>
                <a:latin typeface="Helvetica Light" panose="020B0403020202020204" pitchFamily="34" charset="0"/>
                <a:sym typeface="IBM Plex Sans Medium"/>
              </a:rPr>
              <a:t>CLOUD JOURNEY OPTIMIZATION TEAM 2021</a:t>
            </a:r>
          </a:p>
        </p:txBody>
      </p:sp>
    </p:spTree>
    <p:extLst>
      <p:ext uri="{BB962C8B-B14F-4D97-AF65-F5344CB8AC3E}">
        <p14:creationId xmlns:p14="http://schemas.microsoft.com/office/powerpoint/2010/main" val="24979124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D367-A512-7543-8C6D-6E2B4A894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8AB27-50C6-0A42-9F26-F2C21BBF8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FC315-0D87-224D-8CD1-07DEAF95B041}"/>
              </a:ext>
            </a:extLst>
          </p:cNvPr>
          <p:cNvSpPr>
            <a:spLocks noGrp="1"/>
          </p:cNvSpPr>
          <p:nvPr>
            <p:ph type="dt" sz="half" idx="10"/>
          </p:nvPr>
        </p:nvSpPr>
        <p:spPr/>
        <p:txBody>
          <a:bodyPr/>
          <a:lstStyle/>
          <a:p>
            <a:fld id="{BC9EBEFD-5BD8-A44B-9401-66AA9870B4C7}" type="datetimeFigureOut">
              <a:rPr lang="en-US" smtClean="0"/>
              <a:t>10/7/25</a:t>
            </a:fld>
            <a:endParaRPr lang="en-US"/>
          </a:p>
        </p:txBody>
      </p:sp>
      <p:sp>
        <p:nvSpPr>
          <p:cNvPr id="5" name="Footer Placeholder 4">
            <a:extLst>
              <a:ext uri="{FF2B5EF4-FFF2-40B4-BE49-F238E27FC236}">
                <a16:creationId xmlns:a16="http://schemas.microsoft.com/office/drawing/2014/main" id="{FAD8C014-3EC1-F741-B0C3-2BD68DBC8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D709B-75CE-6B4A-B67F-D9C211C953CB}"/>
              </a:ext>
            </a:extLst>
          </p:cNvPr>
          <p:cNvSpPr>
            <a:spLocks noGrp="1"/>
          </p:cNvSpPr>
          <p:nvPr>
            <p:ph type="sldNum" sz="quarter" idx="12"/>
          </p:nvPr>
        </p:nvSpPr>
        <p:spPr/>
        <p:txBody>
          <a:bodyPr/>
          <a:lstStyle/>
          <a:p>
            <a:fld id="{B69C4FFC-CF65-BE40-869C-BAE401060660}" type="slidenum">
              <a:rPr lang="en-US" smtClean="0"/>
              <a:t>‹#›</a:t>
            </a:fld>
            <a:endParaRPr lang="en-US"/>
          </a:p>
        </p:txBody>
      </p:sp>
    </p:spTree>
    <p:extLst>
      <p:ext uri="{BB962C8B-B14F-4D97-AF65-F5344CB8AC3E}">
        <p14:creationId xmlns:p14="http://schemas.microsoft.com/office/powerpoint/2010/main" val="516768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Basic Content One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03504-E5DC-E342-B6E5-6499E055BA5A}"/>
              </a:ext>
            </a:extLst>
          </p:cNvPr>
          <p:cNvSpPr>
            <a:spLocks noGrp="1"/>
          </p:cNvSpPr>
          <p:nvPr>
            <p:ph type="sldNum" sz="quarter" idx="10"/>
          </p:nvPr>
        </p:nvSpPr>
        <p:spPr/>
        <p:txBody>
          <a:bodyPr/>
          <a:lstStyle/>
          <a:p>
            <a:fld id="{BB55D76A-9B6E-CD41-ABBE-F6C938295BAD}" type="slidenum">
              <a:rPr lang="en-US" smtClean="0"/>
              <a:pPr/>
              <a:t>‹#›</a:t>
            </a:fld>
            <a:endParaRPr lang="en-US" dirty="0"/>
          </a:p>
        </p:txBody>
      </p:sp>
      <p:sp>
        <p:nvSpPr>
          <p:cNvPr id="4" name="Text Placeholder 3">
            <a:extLst>
              <a:ext uri="{FF2B5EF4-FFF2-40B4-BE49-F238E27FC236}">
                <a16:creationId xmlns:a16="http://schemas.microsoft.com/office/drawing/2014/main" id="{1EC4FAA9-7CB7-CF42-BECC-885E8DE48329}"/>
              </a:ext>
            </a:extLst>
          </p:cNvPr>
          <p:cNvSpPr>
            <a:spLocks noGrp="1"/>
          </p:cNvSpPr>
          <p:nvPr>
            <p:ph type="body" sz="quarter" idx="14" hasCustomPrompt="1"/>
          </p:nvPr>
        </p:nvSpPr>
        <p:spPr>
          <a:xfrm>
            <a:off x="6094412" y="6534317"/>
            <a:ext cx="1218883" cy="134059"/>
          </a:xfrm>
        </p:spPr>
        <p:txBody>
          <a:bodyPr lIns="0" tIns="0" rIns="0" bIns="0">
            <a:noAutofit/>
          </a:bodyPr>
          <a:lstStyle>
            <a:lvl1pPr marL="0" indent="0" algn="r">
              <a:buNone/>
              <a:defRPr sz="900">
                <a:solidFill>
                  <a:schemeClr val="tx2"/>
                </a:solidFill>
              </a:defRPr>
            </a:lvl1pPr>
            <a:lvl2pPr marL="457063" indent="0">
              <a:buFont typeface="Arial" panose="020B0604020202020204" pitchFamily="34" charset="0"/>
              <a:buNone/>
              <a:defRPr/>
            </a:lvl2pPr>
          </a:lstStyle>
          <a:p>
            <a:pPr lvl="0"/>
            <a:r>
              <a:rPr lang="en-US" dirty="0"/>
              <a:t>04.08.21</a:t>
            </a:r>
          </a:p>
        </p:txBody>
      </p:sp>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190449" y="1553818"/>
            <a:ext cx="9936876" cy="4427883"/>
          </a:xfrm>
          <a:prstGeom prst="rect">
            <a:avLst/>
          </a:prstGeom>
        </p:spPr>
        <p:txBody>
          <a:bodyPr lIns="0" tIns="0" rIns="0" bIns="0">
            <a:noAutofit/>
          </a:bodyPr>
          <a:lstStyle>
            <a:lvl1pPr marL="0" indent="0">
              <a:lnSpc>
                <a:spcPct val="100000"/>
              </a:lnSpc>
              <a:buNone/>
              <a:defRPr sz="3199" b="0" i="0">
                <a:solidFill>
                  <a:schemeClr val="tx2"/>
                </a:solidFill>
                <a:latin typeface="Arial" panose="020B0604020202020204"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dirty="0"/>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190450" y="1163403"/>
            <a:ext cx="9936876"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dirty="0"/>
              <a:t>Subheading</a:t>
            </a:r>
            <a:endParaRPr lang="en-MX"/>
          </a:p>
        </p:txBody>
      </p:sp>
      <p:sp>
        <p:nvSpPr>
          <p:cNvPr id="10" name="Text Placeholder 24">
            <a:extLst>
              <a:ext uri="{FF2B5EF4-FFF2-40B4-BE49-F238E27FC236}">
                <a16:creationId xmlns:a16="http://schemas.microsoft.com/office/drawing/2014/main" id="{09783009-87B7-6F4A-8577-FE8C53862796}"/>
              </a:ext>
            </a:extLst>
          </p:cNvPr>
          <p:cNvSpPr>
            <a:spLocks noGrp="1"/>
          </p:cNvSpPr>
          <p:nvPr>
            <p:ph type="body" sz="quarter" idx="21" hasCustomPrompt="1"/>
          </p:nvPr>
        </p:nvSpPr>
        <p:spPr>
          <a:xfrm>
            <a:off x="190450" y="182563"/>
            <a:ext cx="4045484" cy="285750"/>
          </a:xfrm>
        </p:spPr>
        <p:txBody>
          <a:bodyPr lIns="0" tIns="0" rIns="0" bIns="0">
            <a:noAutofit/>
          </a:bodyPr>
          <a:lstStyle>
            <a:lvl1pPr marL="0" indent="0">
              <a:buNone/>
              <a:defRPr sz="1999">
                <a:solidFill>
                  <a:schemeClr val="tx2"/>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Section title</a:t>
            </a:r>
          </a:p>
        </p:txBody>
      </p:sp>
      <p:sp>
        <p:nvSpPr>
          <p:cNvPr id="11" name="Text Placeholder 24">
            <a:extLst>
              <a:ext uri="{FF2B5EF4-FFF2-40B4-BE49-F238E27FC236}">
                <a16:creationId xmlns:a16="http://schemas.microsoft.com/office/drawing/2014/main" id="{F5B5A750-DB2D-A14A-A006-3DE2B1CB262E}"/>
              </a:ext>
            </a:extLst>
          </p:cNvPr>
          <p:cNvSpPr>
            <a:spLocks noGrp="1"/>
          </p:cNvSpPr>
          <p:nvPr>
            <p:ph type="body" sz="quarter" idx="22" hasCustomPrompt="1"/>
          </p:nvPr>
        </p:nvSpPr>
        <p:spPr>
          <a:xfrm>
            <a:off x="190450" y="457554"/>
            <a:ext cx="4045484" cy="285750"/>
          </a:xfrm>
        </p:spPr>
        <p:txBody>
          <a:bodyPr lIns="0" tIns="0" rIns="0" bIns="0">
            <a:noAutofit/>
          </a:bodyPr>
          <a:lstStyle>
            <a:lvl1pPr marL="0" indent="0">
              <a:buNone/>
              <a:defRPr sz="1999">
                <a:solidFill>
                  <a:schemeClr val="accent1"/>
                </a:solidFill>
              </a:defRPr>
            </a:lvl1pPr>
            <a:lvl2pPr marL="457063" indent="0">
              <a:buNone/>
              <a:defRPr sz="1799"/>
            </a:lvl2pPr>
            <a:lvl3pPr marL="914126" indent="0">
              <a:buNone/>
              <a:defRPr sz="1799"/>
            </a:lvl3pPr>
            <a:lvl4pPr marL="1371189" indent="0">
              <a:buNone/>
              <a:defRPr sz="1799"/>
            </a:lvl4pPr>
            <a:lvl5pPr marL="1828251" indent="0">
              <a:buNone/>
              <a:defRPr sz="1799"/>
            </a:lvl5pPr>
          </a:lstStyle>
          <a:p>
            <a:pPr lvl="0"/>
            <a:r>
              <a:rPr lang="en-US" dirty="0"/>
              <a:t>Heading</a:t>
            </a:r>
          </a:p>
        </p:txBody>
      </p:sp>
      <p:pic>
        <p:nvPicPr>
          <p:cNvPr id="9" name="Picture 8">
            <a:extLst>
              <a:ext uri="{FF2B5EF4-FFF2-40B4-BE49-F238E27FC236}">
                <a16:creationId xmlns:a16="http://schemas.microsoft.com/office/drawing/2014/main" id="{D8A492BD-9AA7-2645-BA59-9A0382D932C0}"/>
              </a:ext>
            </a:extLst>
          </p:cNvPr>
          <p:cNvPicPr>
            <a:picLocks noChangeAspect="1"/>
          </p:cNvPicPr>
          <p:nvPr/>
        </p:nvPicPr>
        <p:blipFill>
          <a:blip r:embed="rId2"/>
          <a:stretch>
            <a:fillRect/>
          </a:stretch>
        </p:blipFill>
        <p:spPr>
          <a:xfrm>
            <a:off x="205314" y="6493758"/>
            <a:ext cx="730154" cy="232382"/>
          </a:xfrm>
          <a:prstGeom prst="rect">
            <a:avLst/>
          </a:prstGeom>
        </p:spPr>
      </p:pic>
    </p:spTree>
    <p:extLst>
      <p:ext uri="{BB962C8B-B14F-4D97-AF65-F5344CB8AC3E}">
        <p14:creationId xmlns:p14="http://schemas.microsoft.com/office/powerpoint/2010/main" val="666958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5" name="TextBox 4"/>
          <p:cNvSpPr txBox="1"/>
          <p:nvPr userDrawn="1"/>
        </p:nvSpPr>
        <p:spPr>
          <a:xfrm>
            <a:off x="417581" y="1185339"/>
            <a:ext cx="9491484" cy="276999"/>
          </a:xfrm>
          <a:prstGeom prst="rect">
            <a:avLst/>
          </a:prstGeom>
          <a:noFill/>
        </p:spPr>
        <p:txBody>
          <a:bodyPr wrap="square" lIns="91423" tIns="45713" rIns="91423" bIns="45713" rtlCol="0">
            <a:spAutoFit/>
          </a:bodyPr>
          <a:lstStyle/>
          <a:p>
            <a:r>
              <a:rPr lang="en-US" sz="1200" kern="0" spc="-31" dirty="0">
                <a:solidFill>
                  <a:srgbClr val="FFFFFF"/>
                </a:solidFill>
                <a:latin typeface="Arial"/>
                <a:cs typeface="Arial"/>
              </a:rPr>
              <a:t>text</a:t>
            </a:r>
          </a:p>
        </p:txBody>
      </p:sp>
      <p:sp>
        <p:nvSpPr>
          <p:cNvPr id="7" name="Text Placeholder 6"/>
          <p:cNvSpPr>
            <a:spLocks noGrp="1"/>
          </p:cNvSpPr>
          <p:nvPr>
            <p:ph type="body" sz="quarter" idx="10"/>
          </p:nvPr>
        </p:nvSpPr>
        <p:spPr>
          <a:xfrm>
            <a:off x="485298" y="1498601"/>
            <a:ext cx="11342379"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2" name="Group 11"/>
          <p:cNvGrpSpPr/>
          <p:nvPr userDrawn="1"/>
        </p:nvGrpSpPr>
        <p:grpSpPr>
          <a:xfrm>
            <a:off x="487450" y="268819"/>
            <a:ext cx="506711" cy="172508"/>
            <a:chOff x="360699" y="268817"/>
            <a:chExt cx="506711" cy="172508"/>
          </a:xfrm>
          <a:solidFill>
            <a:schemeClr val="accent1"/>
          </a:solidFill>
        </p:grpSpPr>
        <p:sp>
          <p:nvSpPr>
            <p:cNvPr id="13" name="Rectangle 12"/>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4" name="Rectangle 13"/>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pic>
        <p:nvPicPr>
          <p:cNvPr id="7" name="Picture 6"/>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8" name="Group 7"/>
          <p:cNvGrpSpPr/>
          <p:nvPr userDrawn="1"/>
        </p:nvGrpSpPr>
        <p:grpSpPr>
          <a:xfrm>
            <a:off x="487450" y="268819"/>
            <a:ext cx="506711" cy="172508"/>
            <a:chOff x="360699" y="268817"/>
            <a:chExt cx="506711" cy="172508"/>
          </a:xfrm>
          <a:solidFill>
            <a:schemeClr val="accent1"/>
          </a:solidFill>
        </p:grpSpPr>
        <p:sp>
          <p:nvSpPr>
            <p:cNvPr id="9" name="Rectangle 8"/>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0" name="Rectangle 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14" y="1122918"/>
            <a:ext cx="9141620" cy="2387505"/>
          </a:xfrm>
          <a:prstGeom prst="rect">
            <a:avLst/>
          </a:prstGeom>
        </p:spPr>
        <p:txBody>
          <a:bodyPr anchor="b"/>
          <a:lstStyle>
            <a:lvl1pPr algn="ctr">
              <a:defRPr sz="7998"/>
            </a:lvl1pPr>
          </a:lstStyle>
          <a:p>
            <a:r>
              <a:rPr lang="en-US" dirty="0"/>
              <a:t>Click to edit Master title style</a:t>
            </a:r>
          </a:p>
        </p:txBody>
      </p:sp>
      <p:sp>
        <p:nvSpPr>
          <p:cNvPr id="3" name="Subtitle 2"/>
          <p:cNvSpPr>
            <a:spLocks noGrp="1"/>
          </p:cNvSpPr>
          <p:nvPr>
            <p:ph type="subTitle" idx="1"/>
          </p:nvPr>
        </p:nvSpPr>
        <p:spPr>
          <a:xfrm>
            <a:off x="1523614" y="3601349"/>
            <a:ext cx="9141620" cy="1655816"/>
          </a:xfrm>
          <a:prstGeom prst="rect">
            <a:avLst/>
          </a:prstGeom>
        </p:spPr>
        <p:txBody>
          <a:bodyPr/>
          <a:lstStyle>
            <a:lvl1pPr marL="0" indent="0" algn="ctr">
              <a:buNone/>
              <a:defRPr sz="3199">
                <a:solidFill>
                  <a:schemeClr val="tx1">
                    <a:lumMod val="65000"/>
                    <a:lumOff val="35000"/>
                  </a:schemeClr>
                </a:solidFill>
              </a:defRPr>
            </a:lvl1pPr>
            <a:lvl2pPr marL="609452" indent="0" algn="ctr">
              <a:buNone/>
              <a:defRPr sz="2665"/>
            </a:lvl2pPr>
            <a:lvl3pPr marL="1218905" indent="0" algn="ctr">
              <a:buNone/>
              <a:defRPr sz="2399"/>
            </a:lvl3pPr>
            <a:lvl4pPr marL="1828356" indent="0" algn="ctr">
              <a:buNone/>
              <a:defRPr sz="2133"/>
            </a:lvl4pPr>
            <a:lvl5pPr marL="2437808" indent="0" algn="ctr">
              <a:buNone/>
              <a:defRPr sz="2133"/>
            </a:lvl5pPr>
            <a:lvl6pPr marL="3047261" indent="0" algn="ctr">
              <a:buNone/>
              <a:defRPr sz="2133"/>
            </a:lvl6pPr>
            <a:lvl7pPr marL="3656712" indent="0" algn="ctr">
              <a:buNone/>
              <a:defRPr sz="2133"/>
            </a:lvl7pPr>
            <a:lvl8pPr marL="4266165" indent="0" algn="ctr">
              <a:buNone/>
              <a:defRPr sz="2133"/>
            </a:lvl8pPr>
            <a:lvl9pPr marL="4875617" indent="0" algn="ctr">
              <a:buNone/>
              <a:defRPr sz="2133"/>
            </a:lvl9pPr>
          </a:lstStyle>
          <a:p>
            <a:r>
              <a:rPr lang="en-US" dirty="0"/>
              <a:t>Click to edit Master subtitle style</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092" y="1103631"/>
            <a:ext cx="11254482" cy="5049483"/>
          </a:xfrm>
          <a:prstGeom prst="rect">
            <a:avLst/>
          </a:prstGeom>
        </p:spPr>
        <p:txBody>
          <a:bodyPr/>
          <a:lstStyle>
            <a:lvl1pPr>
              <a:defRPr sz="3333">
                <a:solidFill>
                  <a:schemeClr val="tx1">
                    <a:lumMod val="65000"/>
                    <a:lumOff val="35000"/>
                  </a:schemeClr>
                </a:solidFill>
                <a:latin typeface="+mj-lt"/>
              </a:defRPr>
            </a:lvl1pPr>
            <a:lvl2pPr>
              <a:defRPr>
                <a:solidFill>
                  <a:schemeClr val="tx1">
                    <a:lumMod val="65000"/>
                    <a:lumOff val="35000"/>
                  </a:schemeClr>
                </a:solidFill>
                <a:latin typeface="+mj-lt"/>
              </a:defRPr>
            </a:lvl2pPr>
            <a:lvl3pPr>
              <a:defRPr>
                <a:solidFill>
                  <a:schemeClr val="tx1">
                    <a:lumMod val="65000"/>
                    <a:lumOff val="35000"/>
                  </a:schemeClr>
                </a:solidFill>
                <a:latin typeface="+mj-lt"/>
              </a:defRPr>
            </a:lvl3pPr>
            <a:lvl4pPr>
              <a:defRPr>
                <a:solidFill>
                  <a:schemeClr val="tx1">
                    <a:lumMod val="65000"/>
                    <a:lumOff val="35000"/>
                  </a:schemeClr>
                </a:solidFill>
                <a:latin typeface="+mj-lt"/>
              </a:defRPr>
            </a:lvl4pPr>
            <a:lvl5pPr>
              <a:defRPr>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4" y="1708690"/>
            <a:ext cx="10512862" cy="2852743"/>
          </a:xfrm>
          <a:prstGeom prst="rect">
            <a:avLst/>
          </a:prstGeom>
        </p:spPr>
        <p:txBody>
          <a:bodyPr anchor="b"/>
          <a:lstStyle>
            <a:lvl1pPr>
              <a:defRPr sz="7998"/>
            </a:lvl1pPr>
          </a:lstStyle>
          <a:p>
            <a:r>
              <a:rPr lang="en-US"/>
              <a:t>Click to edit Master title style</a:t>
            </a:r>
          </a:p>
        </p:txBody>
      </p:sp>
      <p:sp>
        <p:nvSpPr>
          <p:cNvPr id="3" name="Text Placeholder 2"/>
          <p:cNvSpPr>
            <a:spLocks noGrp="1"/>
          </p:cNvSpPr>
          <p:nvPr>
            <p:ph type="body" idx="1"/>
          </p:nvPr>
        </p:nvSpPr>
        <p:spPr>
          <a:xfrm>
            <a:off x="831634" y="4588921"/>
            <a:ext cx="10512862" cy="1501443"/>
          </a:xfrm>
          <a:prstGeom prst="rect">
            <a:avLst/>
          </a:prstGeom>
        </p:spPr>
        <p:txBody>
          <a:bodyPr/>
          <a:lstStyle>
            <a:lvl1pPr marL="0" indent="0">
              <a:buNone/>
              <a:defRPr sz="3199">
                <a:solidFill>
                  <a:schemeClr val="tx1">
                    <a:lumMod val="65000"/>
                    <a:lumOff val="35000"/>
                  </a:schemeClr>
                </a:solidFill>
              </a:defRPr>
            </a:lvl1pPr>
            <a:lvl2pPr marL="609452" indent="0">
              <a:buNone/>
              <a:defRPr sz="2665">
                <a:solidFill>
                  <a:schemeClr val="tx1">
                    <a:tint val="75000"/>
                  </a:schemeClr>
                </a:solidFill>
              </a:defRPr>
            </a:lvl2pPr>
            <a:lvl3pPr marL="1218905" indent="0">
              <a:buNone/>
              <a:defRPr sz="2399">
                <a:solidFill>
                  <a:schemeClr val="tx1">
                    <a:tint val="75000"/>
                  </a:schemeClr>
                </a:solidFill>
              </a:defRPr>
            </a:lvl3pPr>
            <a:lvl4pPr marL="1828356" indent="0">
              <a:buNone/>
              <a:defRPr sz="2133">
                <a:solidFill>
                  <a:schemeClr val="tx1">
                    <a:tint val="75000"/>
                  </a:schemeClr>
                </a:solidFill>
              </a:defRPr>
            </a:lvl4pPr>
            <a:lvl5pPr marL="2437808" indent="0">
              <a:buNone/>
              <a:defRPr sz="2133">
                <a:solidFill>
                  <a:schemeClr val="tx1">
                    <a:tint val="75000"/>
                  </a:schemeClr>
                </a:solidFill>
              </a:defRPr>
            </a:lvl5pPr>
            <a:lvl6pPr marL="3047261" indent="0">
              <a:buNone/>
              <a:defRPr sz="2133">
                <a:solidFill>
                  <a:schemeClr val="tx1">
                    <a:tint val="75000"/>
                  </a:schemeClr>
                </a:solidFill>
              </a:defRPr>
            </a:lvl6pPr>
            <a:lvl7pPr marL="3656712" indent="0">
              <a:buNone/>
              <a:defRPr sz="2133">
                <a:solidFill>
                  <a:schemeClr val="tx1">
                    <a:tint val="75000"/>
                  </a:schemeClr>
                </a:solidFill>
              </a:defRPr>
            </a:lvl7pPr>
            <a:lvl8pPr marL="4266165" indent="0">
              <a:buNone/>
              <a:defRPr sz="2133">
                <a:solidFill>
                  <a:schemeClr val="tx1">
                    <a:tint val="75000"/>
                  </a:schemeClr>
                </a:solidFill>
              </a:defRPr>
            </a:lvl8pPr>
            <a:lvl9pPr marL="4875617" indent="0">
              <a:buNone/>
              <a:defRPr sz="2133">
                <a:solidFill>
                  <a:schemeClr val="tx1">
                    <a:tint val="75000"/>
                  </a:schemeClr>
                </a:solidFill>
              </a:defRPr>
            </a:lvl9pPr>
          </a:lstStyle>
          <a:p>
            <a:pPr lvl="0"/>
            <a:r>
              <a:rPr lang="en-US" dirty="0"/>
              <a:t>Click to edit Master text styles</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7982"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986" y="1825001"/>
            <a:ext cx="5154857" cy="4352071"/>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0111" y="1681196"/>
            <a:ext cx="5156973"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840111" y="2505937"/>
            <a:ext cx="5156973"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0594" y="1681196"/>
            <a:ext cx="5182367" cy="824736"/>
          </a:xfrm>
          <a:prstGeom prst="rect">
            <a:avLst/>
          </a:prstGeom>
        </p:spPr>
        <p:txBody>
          <a:bodyPr anchor="b"/>
          <a:lstStyle>
            <a:lvl1pPr marL="0" indent="0">
              <a:buNone/>
              <a:defRPr sz="3199" b="1">
                <a:solidFill>
                  <a:schemeClr val="tx1">
                    <a:lumMod val="65000"/>
                    <a:lumOff val="35000"/>
                  </a:schemeClr>
                </a:solidFill>
              </a:defRPr>
            </a:lvl1pPr>
            <a:lvl2pPr marL="609452" indent="0">
              <a:buNone/>
              <a:defRPr sz="2665" b="1"/>
            </a:lvl2pPr>
            <a:lvl3pPr marL="1218905" indent="0">
              <a:buNone/>
              <a:defRPr sz="2399" b="1"/>
            </a:lvl3pPr>
            <a:lvl4pPr marL="1828356" indent="0">
              <a:buNone/>
              <a:defRPr sz="2133" b="1"/>
            </a:lvl4pPr>
            <a:lvl5pPr marL="2437808" indent="0">
              <a:buNone/>
              <a:defRPr sz="2133" b="1"/>
            </a:lvl5pPr>
            <a:lvl6pPr marL="3047261" indent="0">
              <a:buNone/>
              <a:defRPr sz="2133" b="1"/>
            </a:lvl6pPr>
            <a:lvl7pPr marL="3656712" indent="0">
              <a:buNone/>
              <a:defRPr sz="2133" b="1"/>
            </a:lvl7pPr>
            <a:lvl8pPr marL="4266165" indent="0">
              <a:buNone/>
              <a:defRPr sz="2133" b="1"/>
            </a:lvl8pPr>
            <a:lvl9pPr marL="4875617"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70594" y="2505937"/>
            <a:ext cx="5182367" cy="3683823"/>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12865" y="101601"/>
            <a:ext cx="2528052"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4" name="Rectangle 3"/>
          <p:cNvSpPr/>
          <p:nvPr userDrawn="1"/>
        </p:nvSpPr>
        <p:spPr>
          <a:xfrm>
            <a:off x="101575" y="564449"/>
            <a:ext cx="12008248" cy="46284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191386" eaLnBrk="0" fontAlgn="base" hangingPunct="0">
              <a:spcBef>
                <a:spcPct val="0"/>
              </a:spcBef>
              <a:spcAft>
                <a:spcPct val="0"/>
              </a:spcAft>
            </a:pPr>
            <a:endParaRPr lang="en-US" sz="2266">
              <a:solidFill>
                <a:prstClr val="white"/>
              </a:solidFill>
            </a:endParaRP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Content Placeholder 2"/>
          <p:cNvSpPr>
            <a:spLocks noGrp="1"/>
          </p:cNvSpPr>
          <p:nvPr>
            <p:ph idx="1"/>
          </p:nvPr>
        </p:nvSpPr>
        <p:spPr>
          <a:xfrm>
            <a:off x="5182369" y="987573"/>
            <a:ext cx="6170593" cy="4874403"/>
          </a:xfrm>
          <a:prstGeom prst="rect">
            <a:avLst/>
          </a:prstGeom>
        </p:spPr>
        <p:txBody>
          <a:bodyPr/>
          <a:lstStyle>
            <a:lvl1pPr>
              <a:defRPr sz="4266">
                <a:solidFill>
                  <a:schemeClr val="tx1">
                    <a:lumMod val="65000"/>
                    <a:lumOff val="35000"/>
                  </a:schemeClr>
                </a:solidFill>
              </a:defRPr>
            </a:lvl1pPr>
            <a:lvl2pPr>
              <a:defRPr sz="3732">
                <a:solidFill>
                  <a:schemeClr val="tx1">
                    <a:lumMod val="65000"/>
                    <a:lumOff val="35000"/>
                  </a:schemeClr>
                </a:solidFill>
              </a:defRPr>
            </a:lvl2pPr>
            <a:lvl3pPr>
              <a:defRPr sz="3199">
                <a:solidFill>
                  <a:schemeClr val="tx1">
                    <a:lumMod val="65000"/>
                    <a:lumOff val="35000"/>
                  </a:schemeClr>
                </a:solidFill>
              </a:defRPr>
            </a:lvl3pPr>
            <a:lvl4pPr>
              <a:defRPr sz="2665">
                <a:solidFill>
                  <a:schemeClr val="tx1">
                    <a:lumMod val="65000"/>
                    <a:lumOff val="35000"/>
                  </a:schemeClr>
                </a:solidFill>
              </a:defRPr>
            </a:lvl4pPr>
            <a:lvl5pPr>
              <a:defRPr sz="2665">
                <a:solidFill>
                  <a:schemeClr val="tx1">
                    <a:lumMod val="65000"/>
                    <a:lumOff val="35000"/>
                  </a:schemeClr>
                </a:solidFill>
              </a:defRPr>
            </a:lvl5pPr>
            <a:lvl6pPr>
              <a:defRPr sz="2665"/>
            </a:lvl6pPr>
            <a:lvl7pPr>
              <a:defRPr sz="2665"/>
            </a:lvl7pPr>
            <a:lvl8pPr>
              <a:defRPr sz="2665"/>
            </a:lvl8pPr>
            <a:lvl9pPr>
              <a:defRPr sz="266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098" y="456777"/>
            <a:ext cx="3931744" cy="1600835"/>
          </a:xfrm>
          <a:prstGeom prst="rect">
            <a:avLst/>
          </a:prstGeom>
        </p:spPr>
        <p:txBody>
          <a:bodyPr anchor="b"/>
          <a:lstStyle>
            <a:lvl1pPr>
              <a:defRPr sz="4266"/>
            </a:lvl1pPr>
          </a:lstStyle>
          <a:p>
            <a:r>
              <a:rPr lang="en-US"/>
              <a:t>Click to edit Master title style</a:t>
            </a:r>
          </a:p>
        </p:txBody>
      </p:sp>
      <p:sp>
        <p:nvSpPr>
          <p:cNvPr id="3" name="Picture Placeholder 2"/>
          <p:cNvSpPr>
            <a:spLocks noGrp="1"/>
          </p:cNvSpPr>
          <p:nvPr>
            <p:ph type="pic" idx="1"/>
          </p:nvPr>
        </p:nvSpPr>
        <p:spPr>
          <a:xfrm>
            <a:off x="5182369" y="987573"/>
            <a:ext cx="6170593" cy="4874403"/>
          </a:xfrm>
          <a:prstGeom prst="rect">
            <a:avLst/>
          </a:prstGeom>
        </p:spPr>
        <p:txBody>
          <a:bodyPr/>
          <a:lstStyle>
            <a:lvl1pPr marL="0" indent="0">
              <a:buNone/>
              <a:defRPr sz="4266"/>
            </a:lvl1pPr>
            <a:lvl2pPr marL="609452" indent="0">
              <a:buNone/>
              <a:defRPr sz="3732"/>
            </a:lvl2pPr>
            <a:lvl3pPr marL="1218905" indent="0">
              <a:buNone/>
              <a:defRPr sz="3199"/>
            </a:lvl3pPr>
            <a:lvl4pPr marL="1828356" indent="0">
              <a:buNone/>
              <a:defRPr sz="2665"/>
            </a:lvl4pPr>
            <a:lvl5pPr marL="2437808" indent="0">
              <a:buNone/>
              <a:defRPr sz="2665"/>
            </a:lvl5pPr>
            <a:lvl6pPr marL="3047261" indent="0">
              <a:buNone/>
              <a:defRPr sz="2665"/>
            </a:lvl6pPr>
            <a:lvl7pPr marL="3656712" indent="0">
              <a:buNone/>
              <a:defRPr sz="2665"/>
            </a:lvl7pPr>
            <a:lvl8pPr marL="4266165" indent="0">
              <a:buNone/>
              <a:defRPr sz="2665"/>
            </a:lvl8pPr>
            <a:lvl9pPr marL="4875617" indent="0">
              <a:buNone/>
              <a:defRPr sz="2665"/>
            </a:lvl9pPr>
          </a:lstStyle>
          <a:p>
            <a:pPr lvl="0"/>
            <a:endParaRPr lang="en-US" noProof="0"/>
          </a:p>
        </p:txBody>
      </p:sp>
      <p:sp>
        <p:nvSpPr>
          <p:cNvPr id="4" name="Text Placeholder 3"/>
          <p:cNvSpPr>
            <a:spLocks noGrp="1"/>
          </p:cNvSpPr>
          <p:nvPr>
            <p:ph type="body" sz="half" idx="2"/>
          </p:nvPr>
        </p:nvSpPr>
        <p:spPr>
          <a:xfrm>
            <a:off x="840098" y="2057620"/>
            <a:ext cx="3931744" cy="3810705"/>
          </a:xfrm>
          <a:prstGeom prst="rect">
            <a:avLst/>
          </a:prstGeom>
        </p:spPr>
        <p:txBody>
          <a:bodyPr/>
          <a:lstStyle>
            <a:lvl1pPr marL="0" indent="0">
              <a:buNone/>
              <a:defRPr sz="2133">
                <a:solidFill>
                  <a:schemeClr val="tx1">
                    <a:lumMod val="65000"/>
                    <a:lumOff val="35000"/>
                  </a:schemeClr>
                </a:solidFill>
              </a:defRPr>
            </a:lvl1pPr>
            <a:lvl2pPr marL="609452" indent="0">
              <a:buNone/>
              <a:defRPr sz="1866"/>
            </a:lvl2pPr>
            <a:lvl3pPr marL="1218905" indent="0">
              <a:buNone/>
              <a:defRPr sz="1600"/>
            </a:lvl3pPr>
            <a:lvl4pPr marL="1828356" indent="0">
              <a:buNone/>
              <a:defRPr sz="1333"/>
            </a:lvl4pPr>
            <a:lvl5pPr marL="2437808" indent="0">
              <a:buNone/>
              <a:defRPr sz="1333"/>
            </a:lvl5pPr>
            <a:lvl6pPr marL="3047261" indent="0">
              <a:buNone/>
              <a:defRPr sz="1333"/>
            </a:lvl6pPr>
            <a:lvl7pPr marL="3656712" indent="0">
              <a:buNone/>
              <a:defRPr sz="1333"/>
            </a:lvl7pPr>
            <a:lvl8pPr marL="4266165" indent="0">
              <a:buNone/>
              <a:defRPr sz="1333"/>
            </a:lvl8pPr>
            <a:lvl9pPr marL="4875617" indent="0">
              <a:buNone/>
              <a:defRPr sz="1333"/>
            </a:lvl9pPr>
          </a:lstStyle>
          <a:p>
            <a:pPr lvl="0"/>
            <a:r>
              <a:rPr lang="en-US" dirty="0"/>
              <a:t>Click to edit Master text styles</a:t>
            </a:r>
          </a:p>
        </p:txBody>
      </p:sp>
      <p:sp>
        <p:nvSpPr>
          <p:cNvPr id="5" name="Footer Placeholder 4"/>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7982" y="1825001"/>
            <a:ext cx="10512862" cy="4352071"/>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497298" y="65564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Footer Placeholder 1"/>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31" y="365845"/>
            <a:ext cx="2628214" cy="5811219"/>
          </a:xfrm>
          <a:prstGeom prst="rect">
            <a:avLst/>
          </a:prstGeo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7982" y="365845"/>
            <a:ext cx="7681500" cy="5811219"/>
          </a:xfrm>
          <a:prstGeom prst="rect">
            <a:avLst/>
          </a:prstGeo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solidFill>
                  <a:prstClr val="black">
                    <a:tint val="75000"/>
                  </a:prstClr>
                </a:solidFill>
              </a:rPr>
              <a:t>IBM Confidential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pic>
        <p:nvPicPr>
          <p:cNvPr id="2" name="Picture 1" descr="background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3" name="IBM_8bar_neg_w.png"/>
          <p:cNvPicPr>
            <a:picLocks noChangeAspect="1"/>
          </p:cNvPicPr>
          <p:nvPr/>
        </p:nvPicPr>
        <p:blipFill>
          <a:blip r:embed="rId3" cstate="print"/>
          <a:stretch>
            <a:fillRect/>
          </a:stretch>
        </p:blipFill>
        <p:spPr>
          <a:xfrm>
            <a:off x="10599303" y="6024099"/>
            <a:ext cx="1089000" cy="405500"/>
          </a:xfrm>
          <a:prstGeom prst="rect">
            <a:avLst/>
          </a:prstGeom>
          <a:ln w="12700">
            <a:miter lim="400000"/>
          </a:ln>
        </p:spPr>
      </p:pic>
      <p:pic>
        <p:nvPicPr>
          <p:cNvPr id="14" name="pasted-image.pdf"/>
          <p:cNvPicPr>
            <a:picLocks noChangeAspect="1"/>
          </p:cNvPicPr>
          <p:nvPr/>
        </p:nvPicPr>
        <p:blipFill>
          <a:blip r:embed="rId4" cstate="print"/>
          <a:stretch>
            <a:fillRect/>
          </a:stretch>
        </p:blipFill>
        <p:spPr>
          <a:xfrm>
            <a:off x="928800" y="6215881"/>
            <a:ext cx="1634206" cy="219075"/>
          </a:xfrm>
          <a:prstGeom prst="rect">
            <a:avLst/>
          </a:prstGeom>
          <a:ln w="12700">
            <a:miter lim="400000"/>
          </a:ln>
        </p:spPr>
      </p:pic>
      <p:sp>
        <p:nvSpPr>
          <p:cNvPr id="15" name="Shape 15"/>
          <p:cNvSpPr>
            <a:spLocks noGrp="1"/>
          </p:cNvSpPr>
          <p:nvPr>
            <p:ph type="sldNum" sz="quarter" idx="2"/>
          </p:nvPr>
        </p:nvSpPr>
        <p:spPr>
          <a:xfrm>
            <a:off x="5965833" y="6540504"/>
            <a:ext cx="250813" cy="230832"/>
          </a:xfrm>
          <a:prstGeom prst="rect">
            <a:avLst/>
          </a:prstGeom>
        </p:spPr>
        <p:txBody>
          <a:bodyPr anchor="t"/>
          <a:lstStyle>
            <a:lvl1pPr algn="ctr" defTabSz="412581">
              <a:defRPr sz="1150">
                <a:solidFill>
                  <a:srgbClr val="000000"/>
                </a:solidFill>
                <a:latin typeface="+mn-lt"/>
                <a:ea typeface="+mn-ea"/>
                <a:cs typeface="+mn-cs"/>
                <a:sym typeface="Helvetica Light"/>
              </a:defRPr>
            </a:lvl1pPr>
          </a:lstStyle>
          <a:p>
            <a:pPr eaLnBrk="0" fontAlgn="base" hangingPunct="0">
              <a:spcBef>
                <a:spcPct val="0"/>
              </a:spcBef>
              <a:spcAft>
                <a:spcPct val="0"/>
              </a:spcAft>
            </a:pPr>
            <a:fld id="{86CB4B4D-7CA3-9044-876B-883B54F8677D}" type="slidenum">
              <a:rPr/>
              <a:pPr eaLnBrk="0" fontAlgn="base" hangingPunct="0">
                <a:spcBef>
                  <a:spcPct val="0"/>
                </a:spcBef>
                <a:spcAft>
                  <a:spcPct val="0"/>
                </a:spcAft>
              </a:p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690" y="121851"/>
            <a:ext cx="11685190" cy="1143000"/>
          </a:xfrm>
          <a:prstGeom prst="rect">
            <a:avLst/>
          </a:prstGeom>
        </p:spPr>
        <p:txBody>
          <a:bodyPr lIns="34285" tIns="17145" rIns="34285" bIns="17145"/>
          <a:lstStyle/>
          <a:p>
            <a:r>
              <a:rPr lang="en-US"/>
              <a:t>Click to edit Master title style</a:t>
            </a:r>
          </a:p>
        </p:txBody>
      </p:sp>
      <p:sp>
        <p:nvSpPr>
          <p:cNvPr id="3" name="Content Placeholder 2"/>
          <p:cNvSpPr>
            <a:spLocks noGrp="1"/>
          </p:cNvSpPr>
          <p:nvPr>
            <p:ph idx="1"/>
          </p:nvPr>
        </p:nvSpPr>
        <p:spPr>
          <a:xfrm>
            <a:off x="467662" y="1828801"/>
            <a:ext cx="11223876" cy="4275139"/>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29F0-ED95-81CF-9F1F-BF163D7DEB3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3C0600F-007F-F436-9ED2-4B5428AE976E}"/>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11A801-D4FA-AC9A-7A11-CEBA4F002811}"/>
              </a:ext>
            </a:extLst>
          </p:cNvPr>
          <p:cNvSpPr>
            <a:spLocks noGrp="1"/>
          </p:cNvSpPr>
          <p:nvPr>
            <p:ph type="dt" sz="half" idx="10"/>
          </p:nvPr>
        </p:nvSpPr>
        <p:spPr/>
        <p:txBody>
          <a:bodyPr/>
          <a:lstStyle/>
          <a:p>
            <a:fld id="{3341EE12-F28E-4B03-A404-A8FCAE0F6316}" type="datetime1">
              <a:rPr lang="en-US" smtClean="0"/>
              <a:t>10/7/25</a:t>
            </a:fld>
            <a:endParaRPr lang="en-US" dirty="0"/>
          </a:p>
        </p:txBody>
      </p:sp>
      <p:sp>
        <p:nvSpPr>
          <p:cNvPr id="5" name="Footer Placeholder 4">
            <a:extLst>
              <a:ext uri="{FF2B5EF4-FFF2-40B4-BE49-F238E27FC236}">
                <a16:creationId xmlns:a16="http://schemas.microsoft.com/office/drawing/2014/main" id="{8CB2F884-F6FB-294A-1F3C-FC105C3A7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1EB2D-BBC6-C1D1-3373-0A0BF4ECC2A4}"/>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663025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12B5B-D77E-EC3E-471D-8EF9AF242D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0CFD00-298A-A36C-51B7-854768745A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35747-7736-0896-0F15-476C9C272251}"/>
              </a:ext>
            </a:extLst>
          </p:cNvPr>
          <p:cNvSpPr>
            <a:spLocks noGrp="1"/>
          </p:cNvSpPr>
          <p:nvPr>
            <p:ph type="dt" sz="half" idx="10"/>
          </p:nvPr>
        </p:nvSpPr>
        <p:spPr/>
        <p:txBody>
          <a:bodyPr/>
          <a:lstStyle/>
          <a:p>
            <a:fld id="{1962799E-EB8E-4038-8063-81BB57C732D4}" type="datetime1">
              <a:rPr lang="en-US" smtClean="0"/>
              <a:t>10/7/25</a:t>
            </a:fld>
            <a:endParaRPr lang="en-US"/>
          </a:p>
        </p:txBody>
      </p:sp>
      <p:sp>
        <p:nvSpPr>
          <p:cNvPr id="5" name="Footer Placeholder 4">
            <a:extLst>
              <a:ext uri="{FF2B5EF4-FFF2-40B4-BE49-F238E27FC236}">
                <a16:creationId xmlns:a16="http://schemas.microsoft.com/office/drawing/2014/main" id="{5EF8FF64-061E-183C-8435-CBD7B3579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3234F-93F8-AF0B-A009-D392CFCFC98C}"/>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755789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F644-8AD4-0C11-77FD-BA460435185B}"/>
              </a:ext>
            </a:extLst>
          </p:cNvPr>
          <p:cNvSpPr>
            <a:spLocks noGrp="1"/>
          </p:cNvSpPr>
          <p:nvPr>
            <p:ph type="title"/>
          </p:nvPr>
        </p:nvSpPr>
        <p:spPr>
          <a:xfrm>
            <a:off x="831633" y="1709738"/>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6E0E5C7-2AC7-C650-5B87-DEB3AB2A9B09}"/>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8E0C1-F9A2-2B72-1B4A-6A2B46CF6678}"/>
              </a:ext>
            </a:extLst>
          </p:cNvPr>
          <p:cNvSpPr>
            <a:spLocks noGrp="1"/>
          </p:cNvSpPr>
          <p:nvPr>
            <p:ph type="dt" sz="half" idx="10"/>
          </p:nvPr>
        </p:nvSpPr>
        <p:spPr/>
        <p:txBody>
          <a:bodyPr/>
          <a:lstStyle/>
          <a:p>
            <a:fld id="{217A73C3-B243-44D3-809D-EF8FDFBD85D4}" type="datetime1">
              <a:rPr lang="en-US" smtClean="0"/>
              <a:t>10/7/25</a:t>
            </a:fld>
            <a:endParaRPr lang="en-US" dirty="0"/>
          </a:p>
        </p:txBody>
      </p:sp>
      <p:sp>
        <p:nvSpPr>
          <p:cNvPr id="5" name="Footer Placeholder 4">
            <a:extLst>
              <a:ext uri="{FF2B5EF4-FFF2-40B4-BE49-F238E27FC236}">
                <a16:creationId xmlns:a16="http://schemas.microsoft.com/office/drawing/2014/main" id="{102B2096-87D8-C27B-2D6E-3C9554E1C5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0B6DF7-5CF6-E805-91A3-1E8879AD61F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5123269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C91D-CE8C-6F1E-EA3B-A4D895D0F7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25D34-D61B-923C-E2B2-926E0B21FEC4}"/>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97EA29-3D3B-8C89-57DE-20C5FF824FD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5AAD9-1951-A431-4363-93FC7AF220C4}"/>
              </a:ext>
            </a:extLst>
          </p:cNvPr>
          <p:cNvSpPr>
            <a:spLocks noGrp="1"/>
          </p:cNvSpPr>
          <p:nvPr>
            <p:ph type="dt" sz="half" idx="10"/>
          </p:nvPr>
        </p:nvSpPr>
        <p:spPr/>
        <p:txBody>
          <a:bodyPr/>
          <a:lstStyle/>
          <a:p>
            <a:fld id="{C9B6D3E3-28E2-4380-A113-67698215C5F8}" type="datetime1">
              <a:rPr lang="en-US" smtClean="0"/>
              <a:t>10/7/25</a:t>
            </a:fld>
            <a:endParaRPr lang="en-US" dirty="0"/>
          </a:p>
        </p:txBody>
      </p:sp>
      <p:sp>
        <p:nvSpPr>
          <p:cNvPr id="6" name="Footer Placeholder 5">
            <a:extLst>
              <a:ext uri="{FF2B5EF4-FFF2-40B4-BE49-F238E27FC236}">
                <a16:creationId xmlns:a16="http://schemas.microsoft.com/office/drawing/2014/main" id="{6E01082D-88D5-116C-B6D8-51564679A1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C1B7F-1912-07F0-CF9B-4D9006FAD18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7042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UpText_Plai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C95A-3423-B284-F64F-402B04642E8E}"/>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CF3172-9238-C454-C033-DB2DBFC84179}"/>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052813-A84A-C459-C210-293AACF08B1A}"/>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01E971-57C6-C2EA-979A-D7B6DB8FBEC2}"/>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E1933E-322D-5A57-4DF6-09B464D4BD44}"/>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56EE27-CE7A-B041-32B2-A395A7F9E638}"/>
              </a:ext>
            </a:extLst>
          </p:cNvPr>
          <p:cNvSpPr>
            <a:spLocks noGrp="1"/>
          </p:cNvSpPr>
          <p:nvPr>
            <p:ph type="dt" sz="half" idx="10"/>
          </p:nvPr>
        </p:nvSpPr>
        <p:spPr/>
        <p:txBody>
          <a:bodyPr/>
          <a:lstStyle/>
          <a:p>
            <a:fld id="{A9EFCB61-04AD-47C9-BF79-2BD8B9CEC07A}" type="datetime1">
              <a:rPr lang="en-US" smtClean="0"/>
              <a:t>10/7/25</a:t>
            </a:fld>
            <a:endParaRPr lang="en-US" dirty="0"/>
          </a:p>
        </p:txBody>
      </p:sp>
      <p:sp>
        <p:nvSpPr>
          <p:cNvPr id="8" name="Footer Placeholder 7">
            <a:extLst>
              <a:ext uri="{FF2B5EF4-FFF2-40B4-BE49-F238E27FC236}">
                <a16:creationId xmlns:a16="http://schemas.microsoft.com/office/drawing/2014/main" id="{67CBE9E9-BCF3-0E24-A981-16FC1AD9F84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620723D-5A66-4B1E-DAEF-A042AF6D0C8E}"/>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99327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A8CA-26C5-1A30-4CB6-44DF3F8C2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FDF966-4C57-C42C-0975-93828E4B9D1A}"/>
              </a:ext>
            </a:extLst>
          </p:cNvPr>
          <p:cNvSpPr>
            <a:spLocks noGrp="1"/>
          </p:cNvSpPr>
          <p:nvPr>
            <p:ph type="dt" sz="half" idx="10"/>
          </p:nvPr>
        </p:nvSpPr>
        <p:spPr/>
        <p:txBody>
          <a:bodyPr/>
          <a:lstStyle/>
          <a:p>
            <a:fld id="{A4535E0C-D585-492F-8146-7493F4086301}" type="datetime1">
              <a:rPr lang="en-US" smtClean="0"/>
              <a:t>10/7/25</a:t>
            </a:fld>
            <a:endParaRPr lang="en-US"/>
          </a:p>
        </p:txBody>
      </p:sp>
      <p:sp>
        <p:nvSpPr>
          <p:cNvPr id="4" name="Footer Placeholder 3">
            <a:extLst>
              <a:ext uri="{FF2B5EF4-FFF2-40B4-BE49-F238E27FC236}">
                <a16:creationId xmlns:a16="http://schemas.microsoft.com/office/drawing/2014/main" id="{3583E44A-B9E0-D830-8866-2DE2CD1E12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51039B-29AE-1BE2-8302-5AB4A3A1C04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079546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31313E-EE0A-0263-E002-B024967022B0}"/>
              </a:ext>
            </a:extLst>
          </p:cNvPr>
          <p:cNvSpPr>
            <a:spLocks noGrp="1"/>
          </p:cNvSpPr>
          <p:nvPr>
            <p:ph type="dt" sz="half" idx="10"/>
          </p:nvPr>
        </p:nvSpPr>
        <p:spPr/>
        <p:txBody>
          <a:bodyPr/>
          <a:lstStyle/>
          <a:p>
            <a:fld id="{8CE48390-48B5-49AB-B019-A7C8FB8C31F6}" type="datetime1">
              <a:rPr lang="en-US" smtClean="0"/>
              <a:t>10/7/25</a:t>
            </a:fld>
            <a:endParaRPr lang="en-US"/>
          </a:p>
        </p:txBody>
      </p:sp>
      <p:sp>
        <p:nvSpPr>
          <p:cNvPr id="3" name="Footer Placeholder 2">
            <a:extLst>
              <a:ext uri="{FF2B5EF4-FFF2-40B4-BE49-F238E27FC236}">
                <a16:creationId xmlns:a16="http://schemas.microsoft.com/office/drawing/2014/main" id="{2A12F9A4-C957-26B6-A115-44F982D829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2AB5A76-8916-2A40-8591-373A21F236E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472463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3238-0D4E-A79E-6172-ABFC0FBCC673}"/>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35F475DB-0D03-AA58-2562-1672FEA3E521}"/>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206D75-E93D-E86D-D716-C3899919AD0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92935-A3C6-F77D-A9D2-07ACB84F8077}"/>
              </a:ext>
            </a:extLst>
          </p:cNvPr>
          <p:cNvSpPr>
            <a:spLocks noGrp="1"/>
          </p:cNvSpPr>
          <p:nvPr>
            <p:ph type="dt" sz="half" idx="10"/>
          </p:nvPr>
        </p:nvSpPr>
        <p:spPr/>
        <p:txBody>
          <a:bodyPr/>
          <a:lstStyle/>
          <a:p>
            <a:fld id="{962E767E-8A14-4E70-91B9-2101CBC4D7BD}" type="datetime1">
              <a:rPr lang="en-US" smtClean="0"/>
              <a:t>10/7/25</a:t>
            </a:fld>
            <a:endParaRPr lang="en-US" dirty="0"/>
          </a:p>
        </p:txBody>
      </p:sp>
      <p:sp>
        <p:nvSpPr>
          <p:cNvPr id="6" name="Footer Placeholder 5">
            <a:extLst>
              <a:ext uri="{FF2B5EF4-FFF2-40B4-BE49-F238E27FC236}">
                <a16:creationId xmlns:a16="http://schemas.microsoft.com/office/drawing/2014/main" id="{B22518F1-11FC-2740-7C30-E6453824D8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EB1E0B-829A-C14E-429F-70CCCE5CB38A}"/>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8858609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7D0E-A238-ABBA-0093-F3F1A47E394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5873CD47-21E2-D5CA-2F51-41AA026E8479}"/>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5BD42A17-0296-62A4-AC50-525A1700AB92}"/>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1354CA-B4B4-87F8-3B6A-A7AD15DC26E8}"/>
              </a:ext>
            </a:extLst>
          </p:cNvPr>
          <p:cNvSpPr>
            <a:spLocks noGrp="1"/>
          </p:cNvSpPr>
          <p:nvPr>
            <p:ph type="dt" sz="half" idx="10"/>
          </p:nvPr>
        </p:nvSpPr>
        <p:spPr/>
        <p:txBody>
          <a:bodyPr/>
          <a:lstStyle/>
          <a:p>
            <a:fld id="{01AF0C4B-5A4A-45CA-ABEC-10F107160D33}" type="datetime1">
              <a:rPr lang="en-US" smtClean="0"/>
              <a:t>10/7/25</a:t>
            </a:fld>
            <a:endParaRPr lang="en-US" dirty="0"/>
          </a:p>
        </p:txBody>
      </p:sp>
      <p:sp>
        <p:nvSpPr>
          <p:cNvPr id="6" name="Footer Placeholder 5">
            <a:extLst>
              <a:ext uri="{FF2B5EF4-FFF2-40B4-BE49-F238E27FC236}">
                <a16:creationId xmlns:a16="http://schemas.microsoft.com/office/drawing/2014/main" id="{EDB4D322-B446-1289-2191-BF34B4D00B7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423BE2-1BAC-5D57-FACA-B6C5D06C6560}"/>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7372653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B3FD-E114-66D1-76CC-0ADE48AB80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FA8ABC-7662-B90E-B932-70E70BE43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7FE2C-B51C-D8B6-1898-CFBDDED1E357}"/>
              </a:ext>
            </a:extLst>
          </p:cNvPr>
          <p:cNvSpPr>
            <a:spLocks noGrp="1"/>
          </p:cNvSpPr>
          <p:nvPr>
            <p:ph type="dt" sz="half" idx="10"/>
          </p:nvPr>
        </p:nvSpPr>
        <p:spPr/>
        <p:txBody>
          <a:bodyPr/>
          <a:lstStyle/>
          <a:p>
            <a:fld id="{B68B8189-0D9C-48A6-9FA3-862227B094CE}" type="datetime1">
              <a:rPr lang="en-US" smtClean="0"/>
              <a:t>10/7/25</a:t>
            </a:fld>
            <a:endParaRPr lang="en-US"/>
          </a:p>
        </p:txBody>
      </p:sp>
      <p:sp>
        <p:nvSpPr>
          <p:cNvPr id="5" name="Footer Placeholder 4">
            <a:extLst>
              <a:ext uri="{FF2B5EF4-FFF2-40B4-BE49-F238E27FC236}">
                <a16:creationId xmlns:a16="http://schemas.microsoft.com/office/drawing/2014/main" id="{2DC6BDB7-22EC-31E4-C170-95CB54BD5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8E6C3-DC84-B003-C749-004019CFF54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544352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9791BA-044D-2872-9D75-896D9ACB760F}"/>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792555-24B2-9F1F-3000-123CE263456A}"/>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042B8-2A6D-6C94-BB52-A6B3E0DD31E2}"/>
              </a:ext>
            </a:extLst>
          </p:cNvPr>
          <p:cNvSpPr>
            <a:spLocks noGrp="1"/>
          </p:cNvSpPr>
          <p:nvPr>
            <p:ph type="dt" sz="half" idx="10"/>
          </p:nvPr>
        </p:nvSpPr>
        <p:spPr/>
        <p:txBody>
          <a:bodyPr/>
          <a:lstStyle/>
          <a:p>
            <a:fld id="{26ADDCAE-6443-42C3-9C19-F95985500186}" type="datetime1">
              <a:rPr lang="en-US" smtClean="0"/>
              <a:t>10/7/25</a:t>
            </a:fld>
            <a:endParaRPr lang="en-US" dirty="0"/>
          </a:p>
        </p:txBody>
      </p:sp>
      <p:sp>
        <p:nvSpPr>
          <p:cNvPr id="5" name="Footer Placeholder 4">
            <a:extLst>
              <a:ext uri="{FF2B5EF4-FFF2-40B4-BE49-F238E27FC236}">
                <a16:creationId xmlns:a16="http://schemas.microsoft.com/office/drawing/2014/main" id="{8670997E-BC03-B05E-639D-7C055FED10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B6A924-6284-3B3B-9DDF-DDC9DE60F90D}"/>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6140944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hort Title 5">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A4964-738C-AD42-9CB9-A65FDF17C7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2528"/>
          <a:stretch/>
        </p:blipFill>
        <p:spPr>
          <a:xfrm>
            <a:off x="6238839" y="0"/>
            <a:ext cx="5949986" cy="6858000"/>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3462" y="1586012"/>
            <a:ext cx="5636845" cy="2552699"/>
          </a:xfrm>
          <a:prstGeom prst="rect">
            <a:avLst/>
          </a:prstGeom>
        </p:spPr>
        <p:txBody>
          <a:bodyPr lIns="0" tIns="0" rIns="0" bIns="0" anchor="t">
            <a:noAutofit/>
          </a:bodyPr>
          <a:lstStyle>
            <a:lvl1pPr marL="0" indent="0">
              <a:lnSpc>
                <a:spcPts val="8198"/>
              </a:lnSpc>
              <a:buNone/>
              <a:defRPr sz="4399" b="0" i="0">
                <a:solidFill>
                  <a:srgbClr val="FF462D"/>
                </a:solidFill>
                <a:latin typeface="Arial" panose="020B0604020202020204" pitchFamily="34" charset="0"/>
              </a:defRPr>
            </a:lvl1pPr>
          </a:lstStyle>
          <a:p>
            <a:pPr lvl="0"/>
            <a:r>
              <a:rPr lang="en-US"/>
              <a:t>Title goes here</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233619" y="6361669"/>
            <a:ext cx="2585047" cy="194579"/>
          </a:xfrm>
          <a:prstGeom prst="rect">
            <a:avLst/>
          </a:prstGeom>
        </p:spPr>
        <p:txBody>
          <a:bodyPr lIns="0" tIns="0" rIns="0" bIns="0">
            <a:noAutofit/>
          </a:bodyPr>
          <a:lstStyle>
            <a:lvl1pPr marL="0" indent="0">
              <a:buNone/>
              <a:defRPr sz="1200" b="0" i="0">
                <a:solidFill>
                  <a:srgbClr val="042315"/>
                </a:solidFill>
                <a:latin typeface="Arial" panose="020B0604020202020204" pitchFamily="34" charset="0"/>
              </a:defRPr>
            </a:lvl1pPr>
            <a:lvl2pPr marL="457063" indent="0">
              <a:buFont typeface="Arial" panose="020B0604020202020204" pitchFamily="34" charset="0"/>
              <a:buNone/>
              <a:defRPr/>
            </a:lvl2pPr>
          </a:lstStyle>
          <a:p>
            <a:pPr lvl="0"/>
            <a:r>
              <a:rPr lang="en-US"/>
              <a:t>Date</a:t>
            </a:r>
          </a:p>
        </p:txBody>
      </p:sp>
      <p:pic>
        <p:nvPicPr>
          <p:cNvPr id="6" name="Picture 5">
            <a:extLst>
              <a:ext uri="{FF2B5EF4-FFF2-40B4-BE49-F238E27FC236}">
                <a16:creationId xmlns:a16="http://schemas.microsoft.com/office/drawing/2014/main" id="{0105D0E3-FB80-A24A-A68A-591D83BA598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0608" y="342900"/>
            <a:ext cx="1381178" cy="439580"/>
          </a:xfrm>
          <a:prstGeom prst="rect">
            <a:avLst/>
          </a:prstGeom>
        </p:spPr>
      </p:pic>
      <p:sp>
        <p:nvSpPr>
          <p:cNvPr id="7" name="Text Placeholder 5">
            <a:extLst>
              <a:ext uri="{FF2B5EF4-FFF2-40B4-BE49-F238E27FC236}">
                <a16:creationId xmlns:a16="http://schemas.microsoft.com/office/drawing/2014/main" id="{AF80A485-3231-0F43-86FC-1F3036CE01BB}"/>
              </a:ext>
            </a:extLst>
          </p:cNvPr>
          <p:cNvSpPr>
            <a:spLocks noGrp="1"/>
          </p:cNvSpPr>
          <p:nvPr>
            <p:ph type="body" sz="quarter" idx="17" hasCustomPrompt="1"/>
          </p:nvPr>
        </p:nvSpPr>
        <p:spPr>
          <a:xfrm>
            <a:off x="234914" y="5151120"/>
            <a:ext cx="5630959" cy="457200"/>
          </a:xfrm>
        </p:spPr>
        <p:txBody>
          <a:bodyPr/>
          <a:lstStyle>
            <a:lvl1pPr marL="0" indent="0">
              <a:buNone/>
              <a:defRPr sz="1200" b="0" i="0">
                <a:solidFill>
                  <a:srgbClr val="042315"/>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 role, group </a:t>
            </a:r>
          </a:p>
        </p:txBody>
      </p:sp>
    </p:spTree>
    <p:extLst>
      <p:ext uri="{BB962C8B-B14F-4D97-AF65-F5344CB8AC3E}">
        <p14:creationId xmlns:p14="http://schemas.microsoft.com/office/powerpoint/2010/main" val="384248090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ong Title 5">
    <p:bg>
      <p:bgPr>
        <a:solidFill>
          <a:schemeClr val="accent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03147" y="2970531"/>
            <a:ext cx="11726665" cy="2552699"/>
          </a:xfrm>
          <a:prstGeom prst="rect">
            <a:avLst/>
          </a:prstGeom>
        </p:spPr>
        <p:txBody>
          <a:bodyPr lIns="0" tIns="0" rIns="0" bIns="0" anchor="b">
            <a:noAutofit/>
          </a:bodyPr>
          <a:lstStyle>
            <a:lvl1pPr marL="0" indent="0">
              <a:lnSpc>
                <a:spcPts val="8198"/>
              </a:lnSpc>
              <a:buNone/>
              <a:defRPr sz="7398" b="0" i="0">
                <a:solidFill>
                  <a:srgbClr val="FF462D"/>
                </a:solidFill>
                <a:latin typeface="Arial" panose="020B0604020202020204" pitchFamily="34" charset="0"/>
              </a:defRPr>
            </a:lvl1pPr>
          </a:lstStyle>
          <a:p>
            <a:pPr lvl="0"/>
            <a:r>
              <a:rPr lang="en-US"/>
              <a:t>Smaller title slide for    longer headlines</a:t>
            </a:r>
          </a:p>
        </p:txBody>
      </p:sp>
      <p:sp>
        <p:nvSpPr>
          <p:cNvPr id="7" name="Text Placeholder 3">
            <a:extLst>
              <a:ext uri="{FF2B5EF4-FFF2-40B4-BE49-F238E27FC236}">
                <a16:creationId xmlns:a16="http://schemas.microsoft.com/office/drawing/2014/main" id="{905A1F75-BEC6-5D4E-AAEA-4701507DABA8}"/>
              </a:ext>
            </a:extLst>
          </p:cNvPr>
          <p:cNvSpPr>
            <a:spLocks noGrp="1"/>
          </p:cNvSpPr>
          <p:nvPr>
            <p:ph type="body" sz="quarter" idx="13" hasCustomPrompt="1"/>
          </p:nvPr>
        </p:nvSpPr>
        <p:spPr>
          <a:xfrm>
            <a:off x="233619" y="6361669"/>
            <a:ext cx="2616312" cy="174086"/>
          </a:xfrm>
          <a:prstGeom prst="rect">
            <a:avLst/>
          </a:prstGeom>
        </p:spPr>
        <p:txBody>
          <a:bodyPr lIns="0" tIns="0" rIns="0" bIns="0">
            <a:noAutofit/>
          </a:bodyPr>
          <a:lstStyle>
            <a:lvl1pPr marL="0" indent="0">
              <a:buNone/>
              <a:defRPr sz="1200" b="0" i="0">
                <a:solidFill>
                  <a:srgbClr val="FF462D"/>
                </a:solidFill>
                <a:latin typeface="Arial" panose="020B0604020202020204" pitchFamily="34" charset="0"/>
              </a:defRPr>
            </a:lvl1pPr>
            <a:lvl2pPr marL="457063" indent="0">
              <a:buFont typeface="Arial" panose="020B0604020202020204" pitchFamily="34" charset="0"/>
              <a:buNone/>
              <a:defRPr/>
            </a:lvl2pPr>
          </a:lstStyle>
          <a:p>
            <a:pPr lvl="0"/>
            <a:r>
              <a:rPr lang="en-US"/>
              <a:t>Date</a:t>
            </a:r>
          </a:p>
        </p:txBody>
      </p:sp>
      <p:pic>
        <p:nvPicPr>
          <p:cNvPr id="12" name="Picture 11">
            <a:extLst>
              <a:ext uri="{FF2B5EF4-FFF2-40B4-BE49-F238E27FC236}">
                <a16:creationId xmlns:a16="http://schemas.microsoft.com/office/drawing/2014/main" id="{E6F75894-8571-2441-8E22-4C6C0D9FD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0608" y="342900"/>
            <a:ext cx="1381178" cy="439580"/>
          </a:xfrm>
          <a:prstGeom prst="rect">
            <a:avLst/>
          </a:prstGeom>
        </p:spPr>
      </p:pic>
      <p:sp>
        <p:nvSpPr>
          <p:cNvPr id="10" name="Text Placeholder 5">
            <a:extLst>
              <a:ext uri="{FF2B5EF4-FFF2-40B4-BE49-F238E27FC236}">
                <a16:creationId xmlns:a16="http://schemas.microsoft.com/office/drawing/2014/main" id="{F114B8C1-2CA2-074F-BA5F-153C14FF79E7}"/>
              </a:ext>
            </a:extLst>
          </p:cNvPr>
          <p:cNvSpPr>
            <a:spLocks noGrp="1"/>
          </p:cNvSpPr>
          <p:nvPr>
            <p:ph type="body" sz="quarter" idx="17" hasCustomPrompt="1"/>
          </p:nvPr>
        </p:nvSpPr>
        <p:spPr>
          <a:xfrm>
            <a:off x="6322899" y="1566852"/>
            <a:ext cx="5637386" cy="457200"/>
          </a:xfrm>
        </p:spPr>
        <p:txBody>
          <a:bodyPr/>
          <a:lstStyle>
            <a:lvl1pPr marL="0" indent="0">
              <a:buNone/>
              <a:defRPr sz="1200" b="0" i="0">
                <a:solidFill>
                  <a:schemeClr val="accent1"/>
                </a:solidFill>
                <a:latin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 role, group </a:t>
            </a:r>
          </a:p>
        </p:txBody>
      </p:sp>
      <p:sp>
        <p:nvSpPr>
          <p:cNvPr id="13" name="Text Placeholder 21">
            <a:extLst>
              <a:ext uri="{FF2B5EF4-FFF2-40B4-BE49-F238E27FC236}">
                <a16:creationId xmlns:a16="http://schemas.microsoft.com/office/drawing/2014/main" id="{3353AA0A-224F-1848-B266-79931BA3654A}"/>
              </a:ext>
            </a:extLst>
          </p:cNvPr>
          <p:cNvSpPr>
            <a:spLocks noGrp="1"/>
          </p:cNvSpPr>
          <p:nvPr>
            <p:ph type="body" sz="quarter" idx="15" hasCustomPrompt="1"/>
          </p:nvPr>
        </p:nvSpPr>
        <p:spPr>
          <a:xfrm>
            <a:off x="6333307" y="378008"/>
            <a:ext cx="5607577" cy="522797"/>
          </a:xfrm>
          <a:prstGeom prst="rect">
            <a:avLst/>
          </a:prstGeom>
        </p:spPr>
        <p:txBody>
          <a:bodyPr lIns="0" tIns="0" rIns="0" bIns="0" anchor="t">
            <a:noAutofit/>
          </a:bodyPr>
          <a:lstStyle>
            <a:lvl1pPr marL="0" indent="0">
              <a:lnSpc>
                <a:spcPts val="1600"/>
              </a:lnSpc>
              <a:buNone/>
              <a:defRPr sz="1999" b="0" i="0">
                <a:solidFill>
                  <a:schemeClr val="accent1"/>
                </a:solidFill>
                <a:latin typeface="Arial" panose="020B0604020202020204" pitchFamily="34" charset="0"/>
              </a:defRPr>
            </a:lvl1pPr>
            <a:lvl2pPr marL="457063" indent="0">
              <a:buNone/>
              <a:defRPr sz="1600"/>
            </a:lvl2pPr>
            <a:lvl3pPr marL="914126" indent="0">
              <a:buNone/>
              <a:defRPr sz="1400"/>
            </a:lvl3pPr>
            <a:lvl4pPr marL="1371189" indent="0">
              <a:buNone/>
              <a:defRPr sz="1200"/>
            </a:lvl4pPr>
            <a:lvl5pPr marL="1828251" indent="0">
              <a:buNone/>
              <a:defRPr sz="1200"/>
            </a:lvl5pPr>
          </a:lstStyle>
          <a:p>
            <a:pPr lvl="0"/>
            <a:r>
              <a:rPr lang="en-US"/>
              <a:t>Subtitle</a:t>
            </a:r>
          </a:p>
        </p:txBody>
      </p:sp>
    </p:spTree>
    <p:extLst>
      <p:ext uri="{BB962C8B-B14F-4D97-AF65-F5344CB8AC3E}">
        <p14:creationId xmlns:p14="http://schemas.microsoft.com/office/powerpoint/2010/main" val="717242863"/>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Spruce">
    <p:bg>
      <p:bgPr>
        <a:solidFill>
          <a:srgbClr val="29707A"/>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28540" y="3037840"/>
            <a:ext cx="5865872" cy="2359910"/>
          </a:xfrm>
          <a:prstGeom prst="rect">
            <a:avLst/>
          </a:prstGeom>
        </p:spPr>
        <p:txBody>
          <a:bodyPr lIns="0" tIns="0" rIns="0" bIns="0" anchor="b">
            <a:noAutofit/>
          </a:bodyPr>
          <a:lstStyle>
            <a:lvl1pPr marL="0" indent="0">
              <a:lnSpc>
                <a:spcPts val="8198"/>
              </a:lnSpc>
              <a:buNone/>
              <a:defRPr sz="7398" b="0" i="0">
                <a:solidFill>
                  <a:schemeClr val="bg1"/>
                </a:solidFill>
                <a:latin typeface="Arial" panose="020B0604020202020204" pitchFamily="34" charset="0"/>
              </a:defRPr>
            </a:lvl1pPr>
          </a:lstStyle>
          <a:p>
            <a:pPr lvl="0"/>
            <a:r>
              <a:rPr lang="en-US"/>
              <a:t>Thank you</a:t>
            </a:r>
          </a:p>
        </p:txBody>
      </p:sp>
      <p:pic>
        <p:nvPicPr>
          <p:cNvPr id="8" name="Picture 7">
            <a:extLst>
              <a:ext uri="{FF2B5EF4-FFF2-40B4-BE49-F238E27FC236}">
                <a16:creationId xmlns:a16="http://schemas.microsoft.com/office/drawing/2014/main" id="{A02924D2-173E-704F-B6C4-2D762007BAC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0609" y="342900"/>
            <a:ext cx="1381179" cy="439580"/>
          </a:xfrm>
          <a:prstGeom prst="rect">
            <a:avLst/>
          </a:prstGeom>
        </p:spPr>
      </p:pic>
      <p:sp>
        <p:nvSpPr>
          <p:cNvPr id="5" name="Text Placeholder 3">
            <a:extLst>
              <a:ext uri="{FF2B5EF4-FFF2-40B4-BE49-F238E27FC236}">
                <a16:creationId xmlns:a16="http://schemas.microsoft.com/office/drawing/2014/main" id="{40255C1A-8C98-3045-A04D-F9D8B00E1D44}"/>
              </a:ext>
            </a:extLst>
          </p:cNvPr>
          <p:cNvSpPr>
            <a:spLocks noGrp="1"/>
          </p:cNvSpPr>
          <p:nvPr>
            <p:ph type="body" sz="quarter" idx="13" hasCustomPrompt="1"/>
          </p:nvPr>
        </p:nvSpPr>
        <p:spPr>
          <a:xfrm>
            <a:off x="233619" y="6361669"/>
            <a:ext cx="2616312" cy="174086"/>
          </a:xfrm>
          <a:prstGeom prst="rect">
            <a:avLst/>
          </a:prstGeom>
        </p:spPr>
        <p:txBody>
          <a:bodyPr lIns="0" tIns="0" rIns="0" bIns="0">
            <a:noAutofit/>
          </a:bodyPr>
          <a:lstStyle>
            <a:lvl1pPr marL="0" indent="0">
              <a:buNone/>
              <a:defRPr sz="1200" b="0" i="0">
                <a:solidFill>
                  <a:schemeClr val="bg1"/>
                </a:solidFill>
                <a:latin typeface="Arial" panose="020B0604020202020204" pitchFamily="34" charset="0"/>
              </a:defRPr>
            </a:lvl1pPr>
            <a:lvl2pPr marL="457063" indent="0">
              <a:buFont typeface="Arial" panose="020B0604020202020204" pitchFamily="34" charset="0"/>
              <a:buNone/>
              <a:defRPr/>
            </a:lvl2pPr>
          </a:lstStyle>
          <a:p>
            <a:pPr lvl="0"/>
            <a:r>
              <a:rPr lang="en-US"/>
              <a:t>Date</a:t>
            </a:r>
          </a:p>
        </p:txBody>
      </p:sp>
      <p:pic>
        <p:nvPicPr>
          <p:cNvPr id="7" name="Picture 6" descr="A picture containing dark&#10;&#10;Description automatically generated">
            <a:extLst>
              <a:ext uri="{FF2B5EF4-FFF2-40B4-BE49-F238E27FC236}">
                <a16:creationId xmlns:a16="http://schemas.microsoft.com/office/drawing/2014/main" id="{7B1E0E6A-AC59-E446-97E9-428E25AE54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9748"/>
          <a:stretch/>
        </p:blipFill>
        <p:spPr>
          <a:xfrm>
            <a:off x="7640832" y="0"/>
            <a:ext cx="6054666" cy="6858000"/>
          </a:xfrm>
          <a:prstGeom prst="rect">
            <a:avLst/>
          </a:prstGeom>
        </p:spPr>
      </p:pic>
    </p:spTree>
    <p:extLst>
      <p:ext uri="{BB962C8B-B14F-4D97-AF65-F5344CB8AC3E}">
        <p14:creationId xmlns:p14="http://schemas.microsoft.com/office/powerpoint/2010/main" val="225372054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title</a:t>
            </a:r>
          </a:p>
        </p:txBody>
      </p:sp>
      <p:sp>
        <p:nvSpPr>
          <p:cNvPr id="8" name="Text Placeholder 7"/>
          <p:cNvSpPr>
            <a:spLocks noGrp="1"/>
          </p:cNvSpPr>
          <p:nvPr>
            <p:ph type="body" sz="quarter" idx="10"/>
          </p:nvPr>
        </p:nvSpPr>
        <p:spPr>
          <a:xfrm>
            <a:off x="484590" y="1701801"/>
            <a:ext cx="5406676"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6252416" y="1693865"/>
            <a:ext cx="5406677" cy="151015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stretch>
            <a:fillRect/>
          </a:stretch>
        </p:blipFill>
        <p:spPr>
          <a:xfrm>
            <a:off x="45723" y="6033860"/>
            <a:ext cx="871804" cy="835224"/>
          </a:xfrm>
          <a:prstGeom prst="rect">
            <a:avLst/>
          </a:prstGeom>
        </p:spPr>
      </p:pic>
      <p:grpSp>
        <p:nvGrpSpPr>
          <p:cNvPr id="11" name="Group 10"/>
          <p:cNvGrpSpPr/>
          <p:nvPr userDrawn="1"/>
        </p:nvGrpSpPr>
        <p:grpSpPr>
          <a:xfrm>
            <a:off x="487450" y="268819"/>
            <a:ext cx="506711" cy="172508"/>
            <a:chOff x="360699" y="268817"/>
            <a:chExt cx="506711" cy="172508"/>
          </a:xfrm>
          <a:solidFill>
            <a:schemeClr val="accent1"/>
          </a:solidFill>
        </p:grpSpPr>
        <p:sp>
          <p:nvSpPr>
            <p:cNvPr id="12" name="Rectangle 11"/>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3" name="Rectangle 12"/>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5">
    <p:bg>
      <p:bgPr>
        <a:solidFill>
          <a:srgbClr val="E4F4F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218383" y="3045461"/>
            <a:ext cx="5865872" cy="2362199"/>
          </a:xfrm>
          <a:prstGeom prst="rect">
            <a:avLst/>
          </a:prstGeom>
        </p:spPr>
        <p:txBody>
          <a:bodyPr lIns="0" tIns="0" rIns="0" bIns="0" anchor="b">
            <a:noAutofit/>
          </a:bodyPr>
          <a:lstStyle>
            <a:lvl1pPr marL="0" indent="0">
              <a:lnSpc>
                <a:spcPts val="8198"/>
              </a:lnSpc>
              <a:buNone/>
              <a:defRPr sz="7398" b="0" i="0">
                <a:solidFill>
                  <a:srgbClr val="FF462D"/>
                </a:solidFill>
                <a:latin typeface="Arial" panose="020B0604020202020204" pitchFamily="34" charset="0"/>
              </a:defRPr>
            </a:lvl1pPr>
          </a:lstStyle>
          <a:p>
            <a:pPr lvl="0"/>
            <a:r>
              <a:rPr lang="en-US"/>
              <a:t>Thank you</a:t>
            </a:r>
          </a:p>
        </p:txBody>
      </p:sp>
      <p:sp>
        <p:nvSpPr>
          <p:cNvPr id="6" name="Text Placeholder 3">
            <a:extLst>
              <a:ext uri="{FF2B5EF4-FFF2-40B4-BE49-F238E27FC236}">
                <a16:creationId xmlns:a16="http://schemas.microsoft.com/office/drawing/2014/main" id="{CCBD17F1-1E79-1B44-8A60-7E2CF4ABDAC4}"/>
              </a:ext>
            </a:extLst>
          </p:cNvPr>
          <p:cNvSpPr>
            <a:spLocks noGrp="1"/>
          </p:cNvSpPr>
          <p:nvPr>
            <p:ph type="body" sz="quarter" idx="13" hasCustomPrompt="1"/>
          </p:nvPr>
        </p:nvSpPr>
        <p:spPr>
          <a:xfrm>
            <a:off x="233619" y="6361669"/>
            <a:ext cx="2616312" cy="174086"/>
          </a:xfrm>
          <a:prstGeom prst="rect">
            <a:avLst/>
          </a:prstGeom>
        </p:spPr>
        <p:txBody>
          <a:bodyPr lIns="0" tIns="0" rIns="0" bIns="0">
            <a:noAutofit/>
          </a:bodyPr>
          <a:lstStyle>
            <a:lvl1pPr marL="0" indent="0">
              <a:buNone/>
              <a:defRPr sz="1200" b="0" i="0">
                <a:solidFill>
                  <a:srgbClr val="FF462D"/>
                </a:solidFill>
                <a:latin typeface="Arial" panose="020B0604020202020204" pitchFamily="34" charset="0"/>
              </a:defRPr>
            </a:lvl1pPr>
            <a:lvl2pPr marL="457063" indent="0">
              <a:buFont typeface="Arial" panose="020B0604020202020204" pitchFamily="34" charset="0"/>
              <a:buNone/>
              <a:defRPr/>
            </a:lvl2pPr>
          </a:lstStyle>
          <a:p>
            <a:pPr lvl="0"/>
            <a:r>
              <a:rPr lang="en-US"/>
              <a:t>Date</a:t>
            </a:r>
          </a:p>
        </p:txBody>
      </p:sp>
      <p:pic>
        <p:nvPicPr>
          <p:cNvPr id="7" name="Picture 6">
            <a:extLst>
              <a:ext uri="{FF2B5EF4-FFF2-40B4-BE49-F238E27FC236}">
                <a16:creationId xmlns:a16="http://schemas.microsoft.com/office/drawing/2014/main" id="{8BC60139-1248-334B-B24C-B4649A5459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0608" y="342900"/>
            <a:ext cx="1381178" cy="439580"/>
          </a:xfrm>
          <a:prstGeom prst="rect">
            <a:avLst/>
          </a:prstGeom>
        </p:spPr>
      </p:pic>
      <p:pic>
        <p:nvPicPr>
          <p:cNvPr id="10" name="Picture 9">
            <a:extLst>
              <a:ext uri="{FF2B5EF4-FFF2-40B4-BE49-F238E27FC236}">
                <a16:creationId xmlns:a16="http://schemas.microsoft.com/office/drawing/2014/main" id="{E8C3E505-6D93-2D43-B918-BEA3084CDA7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52528"/>
          <a:stretch/>
        </p:blipFill>
        <p:spPr>
          <a:xfrm>
            <a:off x="6238839" y="0"/>
            <a:ext cx="5949986" cy="6858000"/>
          </a:xfrm>
          <a:prstGeom prst="rect">
            <a:avLst/>
          </a:prstGeom>
        </p:spPr>
      </p:pic>
    </p:spTree>
    <p:extLst>
      <p:ext uri="{BB962C8B-B14F-4D97-AF65-F5344CB8AC3E}">
        <p14:creationId xmlns:p14="http://schemas.microsoft.com/office/powerpoint/2010/main" val="929031989"/>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pruce">
    <p:bg>
      <p:bgPr>
        <a:solidFill>
          <a:srgbClr val="29707A"/>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5229D3AC-DF5C-B347-B57F-C7E6CB6952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688" y="6333894"/>
            <a:ext cx="730156" cy="232382"/>
          </a:xfrm>
          <a:prstGeom prst="rect">
            <a:avLst/>
          </a:prstGeom>
        </p:spPr>
      </p:pic>
      <p:sp>
        <p:nvSpPr>
          <p:cNvPr id="7" name="Content Placeholder 2">
            <a:extLst>
              <a:ext uri="{FF2B5EF4-FFF2-40B4-BE49-F238E27FC236}">
                <a16:creationId xmlns:a16="http://schemas.microsoft.com/office/drawing/2014/main" id="{A0733665-B5FA-4BFE-A8A0-860EAB727A95}"/>
              </a:ext>
            </a:extLst>
          </p:cNvPr>
          <p:cNvSpPr>
            <a:spLocks noGrp="1"/>
          </p:cNvSpPr>
          <p:nvPr>
            <p:ph idx="16" hasCustomPrompt="1"/>
          </p:nvPr>
        </p:nvSpPr>
        <p:spPr>
          <a:xfrm>
            <a:off x="206244" y="1939915"/>
            <a:ext cx="5888168" cy="2441347"/>
          </a:xfrm>
          <a:prstGeom prst="rect">
            <a:avLst/>
          </a:prstGeom>
        </p:spPr>
        <p:txBody>
          <a:bodyPr lIns="0" tIns="0" rIns="0" bIns="0" anchor="t">
            <a:noAutofit/>
          </a:bodyPr>
          <a:lstStyle>
            <a:lvl1pPr marL="0" indent="0" algn="l">
              <a:lnSpc>
                <a:spcPct val="100000"/>
              </a:lnSpc>
              <a:buNone/>
              <a:defRPr sz="6698" b="0" i="0">
                <a:ln w="12700">
                  <a:noFill/>
                </a:ln>
                <a:solidFill>
                  <a:schemeClr val="bg1"/>
                </a:solidFill>
                <a:latin typeface="Arial" panose="020B0604020202020204" pitchFamily="34" charset="0"/>
              </a:defRPr>
            </a:lvl1pPr>
          </a:lstStyle>
          <a:p>
            <a:pPr lvl="0"/>
            <a:r>
              <a:rPr lang="en-US"/>
              <a:t>Chapter</a:t>
            </a:r>
          </a:p>
        </p:txBody>
      </p:sp>
      <p:pic>
        <p:nvPicPr>
          <p:cNvPr id="5" name="Picture 4" descr="A picture containing dark&#10;&#10;Description automatically generated">
            <a:extLst>
              <a:ext uri="{FF2B5EF4-FFF2-40B4-BE49-F238E27FC236}">
                <a16:creationId xmlns:a16="http://schemas.microsoft.com/office/drawing/2014/main" id="{55A64D64-EB10-F04A-9C13-F840B015CC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7206" y="0"/>
            <a:ext cx="12188825" cy="6858000"/>
          </a:xfrm>
          <a:prstGeom prst="rect">
            <a:avLst/>
          </a:prstGeom>
        </p:spPr>
      </p:pic>
    </p:spTree>
    <p:extLst>
      <p:ext uri="{BB962C8B-B14F-4D97-AF65-F5344CB8AC3E}">
        <p14:creationId xmlns:p14="http://schemas.microsoft.com/office/powerpoint/2010/main" val="349806464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kye">
    <p:bg>
      <p:bgPr>
        <a:solidFill>
          <a:srgbClr val="E4F4F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318370-B4B9-460A-B95E-D130A6939B5A}"/>
              </a:ext>
            </a:extLst>
          </p:cNvPr>
          <p:cNvSpPr>
            <a:spLocks noGrp="1"/>
          </p:cNvSpPr>
          <p:nvPr>
            <p:ph idx="16" hasCustomPrompt="1"/>
          </p:nvPr>
        </p:nvSpPr>
        <p:spPr>
          <a:xfrm>
            <a:off x="190908" y="145838"/>
            <a:ext cx="5888168" cy="2441347"/>
          </a:xfrm>
          <a:prstGeom prst="rect">
            <a:avLst/>
          </a:prstGeom>
        </p:spPr>
        <p:txBody>
          <a:bodyPr lIns="0" tIns="0" rIns="0" bIns="0" anchor="t">
            <a:noAutofit/>
          </a:bodyPr>
          <a:lstStyle>
            <a:lvl1pPr marL="0" indent="0" algn="l">
              <a:lnSpc>
                <a:spcPct val="100000"/>
              </a:lnSpc>
              <a:buNone/>
              <a:defRPr sz="6698" b="0" i="0">
                <a:ln w="12700">
                  <a:noFill/>
                </a:ln>
                <a:solidFill>
                  <a:srgbClr val="FF462D"/>
                </a:solidFill>
                <a:latin typeface="Arial" panose="020B0604020202020204" pitchFamily="34" charset="0"/>
              </a:defRPr>
            </a:lvl1pPr>
          </a:lstStyle>
          <a:p>
            <a:pPr lvl="0"/>
            <a:r>
              <a:rPr lang="en-US"/>
              <a:t>Chapter</a:t>
            </a:r>
          </a:p>
        </p:txBody>
      </p:sp>
      <p:pic>
        <p:nvPicPr>
          <p:cNvPr id="6" name="Picture 5">
            <a:extLst>
              <a:ext uri="{FF2B5EF4-FFF2-40B4-BE49-F238E27FC236}">
                <a16:creationId xmlns:a16="http://schemas.microsoft.com/office/drawing/2014/main" id="{6CB5BCDF-58EE-F341-BF52-4030F4E340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2528"/>
          <a:stretch/>
        </p:blipFill>
        <p:spPr>
          <a:xfrm>
            <a:off x="6238839" y="0"/>
            <a:ext cx="5949986" cy="6858000"/>
          </a:xfrm>
          <a:prstGeom prst="rect">
            <a:avLst/>
          </a:prstGeom>
        </p:spPr>
      </p:pic>
      <p:pic>
        <p:nvPicPr>
          <p:cNvPr id="8" name="Picture 7" descr="Logo&#10;&#10;Description automatically generated">
            <a:extLst>
              <a:ext uri="{FF2B5EF4-FFF2-40B4-BE49-F238E27FC236}">
                <a16:creationId xmlns:a16="http://schemas.microsoft.com/office/drawing/2014/main" id="{801DF264-5CA9-E043-8BB4-DAFD5B18268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Tree>
    <p:extLst>
      <p:ext uri="{BB962C8B-B14F-4D97-AF65-F5344CB8AC3E}">
        <p14:creationId xmlns:p14="http://schemas.microsoft.com/office/powerpoint/2010/main" val="3121691924"/>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22E15C3-C2A6-DC48-80F6-132467E90B39}"/>
              </a:ext>
            </a:extLst>
          </p:cNvPr>
          <p:cNvSpPr>
            <a:spLocks noGrp="1"/>
          </p:cNvSpPr>
          <p:nvPr>
            <p:ph idx="1" hasCustomPrompt="1"/>
          </p:nvPr>
        </p:nvSpPr>
        <p:spPr>
          <a:xfrm>
            <a:off x="228540" y="1189962"/>
            <a:ext cx="730154" cy="2971902"/>
          </a:xfrm>
          <a:prstGeom prst="rect">
            <a:avLst/>
          </a:prstGeom>
        </p:spPr>
        <p:txBody>
          <a:bodyPr lIns="0" tIns="0" rIns="0" bIns="0" anchor="t">
            <a:noAutofit/>
          </a:bodyPr>
          <a:lstStyle>
            <a:lvl1pPr marL="0" indent="0">
              <a:lnSpc>
                <a:spcPct val="100000"/>
              </a:lnSpc>
              <a:buNone/>
              <a:defRPr sz="2399" b="0" i="0">
                <a:ln w="12700">
                  <a:solidFill>
                    <a:srgbClr val="042315"/>
                  </a:solidFill>
                </a:ln>
                <a:noFill/>
                <a:latin typeface="Arial" panose="020B0604020202020204" pitchFamily="34" charset="0"/>
              </a:defRPr>
            </a:lvl1pPr>
          </a:lstStyle>
          <a:p>
            <a:pPr lvl="0"/>
            <a:r>
              <a:rPr lang="en-US"/>
              <a:t>01</a:t>
            </a:r>
          </a:p>
          <a:p>
            <a:pPr lvl="0"/>
            <a:r>
              <a:rPr lang="en-US"/>
              <a:t>02</a:t>
            </a:r>
          </a:p>
          <a:p>
            <a:pPr lvl="0"/>
            <a:r>
              <a:rPr lang="en-US"/>
              <a:t>03</a:t>
            </a:r>
          </a:p>
          <a:p>
            <a:pPr lvl="0"/>
            <a:r>
              <a:rPr lang="en-US"/>
              <a:t>04</a:t>
            </a:r>
          </a:p>
          <a:p>
            <a:pPr lvl="0"/>
            <a:endParaRPr lang="en-US"/>
          </a:p>
        </p:txBody>
      </p:sp>
      <p:sp>
        <p:nvSpPr>
          <p:cNvPr id="8" name="Content Placeholder 2">
            <a:extLst>
              <a:ext uri="{FF2B5EF4-FFF2-40B4-BE49-F238E27FC236}">
                <a16:creationId xmlns:a16="http://schemas.microsoft.com/office/drawing/2014/main" id="{68351100-00A3-BB45-901F-81B0F8E8E0ED}"/>
              </a:ext>
            </a:extLst>
          </p:cNvPr>
          <p:cNvSpPr>
            <a:spLocks noGrp="1"/>
          </p:cNvSpPr>
          <p:nvPr>
            <p:ph idx="13" hasCustomPrompt="1"/>
          </p:nvPr>
        </p:nvSpPr>
        <p:spPr>
          <a:xfrm>
            <a:off x="1141411" y="1189963"/>
            <a:ext cx="7418096" cy="4222537"/>
          </a:xfrm>
          <a:prstGeom prst="rect">
            <a:avLst/>
          </a:prstGeom>
        </p:spPr>
        <p:txBody>
          <a:bodyPr lIns="0" tIns="0" rIns="0" bIns="0" anchor="t">
            <a:noAutofit/>
          </a:bodyPr>
          <a:lstStyle>
            <a:lvl1pPr marL="0" indent="0">
              <a:lnSpc>
                <a:spcPct val="100000"/>
              </a:lnSpc>
              <a:buNone/>
              <a:defRPr sz="2399" b="0" i="0">
                <a:ln w="12700">
                  <a:noFill/>
                </a:ln>
                <a:solidFill>
                  <a:srgbClr val="042315"/>
                </a:solidFill>
                <a:latin typeface="Arial" panose="020B0604020202020204" pitchFamily="34" charset="0"/>
              </a:defRPr>
            </a:lvl1pPr>
          </a:lstStyle>
          <a:p>
            <a:pPr lvl="0"/>
            <a:r>
              <a:rPr lang="en-US"/>
              <a:t>Chapter</a:t>
            </a:r>
          </a:p>
          <a:p>
            <a:pPr lvl="0"/>
            <a:r>
              <a:rPr lang="en-US"/>
              <a:t>Chapter</a:t>
            </a:r>
          </a:p>
          <a:p>
            <a:pPr lvl="0"/>
            <a:r>
              <a:rPr lang="en-US"/>
              <a:t>Chapter</a:t>
            </a:r>
          </a:p>
          <a:p>
            <a:pPr lvl="0"/>
            <a:r>
              <a:rPr lang="en-US"/>
              <a:t>Chapter </a:t>
            </a:r>
          </a:p>
        </p:txBody>
      </p:sp>
      <p:pic>
        <p:nvPicPr>
          <p:cNvPr id="7" name="Picture 6" descr="Logo&#10;&#10;Description automatically generated">
            <a:extLst>
              <a:ext uri="{FF2B5EF4-FFF2-40B4-BE49-F238E27FC236}">
                <a16:creationId xmlns:a16="http://schemas.microsoft.com/office/drawing/2014/main" id="{16B62E10-C52F-FD49-B291-720A2576A4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8540" y="6529155"/>
            <a:ext cx="730154" cy="232383"/>
          </a:xfrm>
          <a:prstGeom prst="rect">
            <a:avLst/>
          </a:prstGeom>
        </p:spPr>
      </p:pic>
      <p:sp>
        <p:nvSpPr>
          <p:cNvPr id="10" name="Title Placeholder 1">
            <a:extLst>
              <a:ext uri="{FF2B5EF4-FFF2-40B4-BE49-F238E27FC236}">
                <a16:creationId xmlns:a16="http://schemas.microsoft.com/office/drawing/2014/main" id="{88451C69-4432-45D6-BB5C-72DFA0297BCE}"/>
              </a:ext>
            </a:extLst>
          </p:cNvPr>
          <p:cNvSpPr>
            <a:spLocks noGrp="1"/>
          </p:cNvSpPr>
          <p:nvPr>
            <p:ph type="title" hasCustomPrompt="1"/>
          </p:nvPr>
        </p:nvSpPr>
        <p:spPr>
          <a:xfrm>
            <a:off x="228541" y="328847"/>
            <a:ext cx="5408791" cy="393473"/>
          </a:xfrm>
          <a:prstGeom prst="rect">
            <a:avLst/>
          </a:prstGeom>
        </p:spPr>
        <p:txBody>
          <a:bodyPr vert="horz" lIns="0" tIns="0" rIns="0" bIns="0" rtlCol="0" anchor="t">
            <a:noAutofit/>
          </a:bodyPr>
          <a:lstStyle>
            <a:lvl1pPr>
              <a:defRPr sz="1999" b="0" i="0">
                <a:solidFill>
                  <a:srgbClr val="042315"/>
                </a:solidFill>
                <a:latin typeface="Arial" panose="020B0604020202020204" pitchFamily="34" charset="0"/>
              </a:defRPr>
            </a:lvl1pPr>
          </a:lstStyle>
          <a:p>
            <a:r>
              <a:rPr lang="en-US"/>
              <a:t>Agenda</a:t>
            </a:r>
          </a:p>
        </p:txBody>
      </p:sp>
      <p:sp>
        <p:nvSpPr>
          <p:cNvPr id="2" name="Slide Number Placeholder 5">
            <a:extLst>
              <a:ext uri="{FF2B5EF4-FFF2-40B4-BE49-F238E27FC236}">
                <a16:creationId xmlns:a16="http://schemas.microsoft.com/office/drawing/2014/main" id="{D5A72610-3A8F-1461-DE73-7B21D0AB8BCD}"/>
              </a:ext>
            </a:extLst>
          </p:cNvPr>
          <p:cNvSpPr>
            <a:spLocks noGrp="1"/>
          </p:cNvSpPr>
          <p:nvPr>
            <p:ph type="sldNum" sz="quarter" idx="4"/>
          </p:nvPr>
        </p:nvSpPr>
        <p:spPr>
          <a:xfrm>
            <a:off x="11831641" y="6567953"/>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737548924"/>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5CDD57-D1A6-D140-B3A1-649C3BED6ACE}"/>
              </a:ext>
            </a:extLst>
          </p:cNvPr>
          <p:cNvSpPr>
            <a:spLocks noGrp="1"/>
          </p:cNvSpPr>
          <p:nvPr>
            <p:ph idx="1" hasCustomPrompt="1"/>
          </p:nvPr>
        </p:nvSpPr>
        <p:spPr>
          <a:xfrm>
            <a:off x="216193" y="1180060"/>
            <a:ext cx="1042019" cy="2971902"/>
          </a:xfrm>
          <a:prstGeom prst="rect">
            <a:avLst/>
          </a:prstGeom>
        </p:spPr>
        <p:txBody>
          <a:bodyPr lIns="0" tIns="0" rIns="0" bIns="0" anchor="t">
            <a:noAutofit/>
          </a:bodyPr>
          <a:lstStyle>
            <a:lvl1pPr marL="0" indent="0">
              <a:lnSpc>
                <a:spcPct val="100000"/>
              </a:lnSpc>
              <a:buNone/>
              <a:defRPr sz="4399" b="0" i="0">
                <a:ln w="12700">
                  <a:solidFill>
                    <a:srgbClr val="3D3C3C"/>
                  </a:solidFill>
                </a:ln>
                <a:noFill/>
                <a:latin typeface="Arial" panose="020B0604020202020204" pitchFamily="34" charset="0"/>
              </a:defRPr>
            </a:lvl1pPr>
          </a:lstStyle>
          <a:p>
            <a:pPr lvl="0"/>
            <a:r>
              <a:rPr lang="en-US"/>
              <a:t>01</a:t>
            </a:r>
          </a:p>
          <a:p>
            <a:pPr lvl="0"/>
            <a:r>
              <a:rPr lang="en-US"/>
              <a:t>02</a:t>
            </a:r>
          </a:p>
          <a:p>
            <a:pPr lvl="0"/>
            <a:r>
              <a:rPr lang="en-US"/>
              <a:t>03</a:t>
            </a:r>
          </a:p>
          <a:p>
            <a:pPr lvl="0"/>
            <a:r>
              <a:rPr lang="en-US"/>
              <a:t>04</a:t>
            </a:r>
          </a:p>
        </p:txBody>
      </p:sp>
      <p:sp>
        <p:nvSpPr>
          <p:cNvPr id="11" name="Content Placeholder 2">
            <a:extLst>
              <a:ext uri="{FF2B5EF4-FFF2-40B4-BE49-F238E27FC236}">
                <a16:creationId xmlns:a16="http://schemas.microsoft.com/office/drawing/2014/main" id="{49B6D032-5AFE-C842-B1D6-D212C39ED609}"/>
              </a:ext>
            </a:extLst>
          </p:cNvPr>
          <p:cNvSpPr>
            <a:spLocks noGrp="1"/>
          </p:cNvSpPr>
          <p:nvPr>
            <p:ph idx="13" hasCustomPrompt="1"/>
          </p:nvPr>
        </p:nvSpPr>
        <p:spPr>
          <a:xfrm>
            <a:off x="1514499" y="1180060"/>
            <a:ext cx="7418096" cy="4222537"/>
          </a:xfrm>
          <a:prstGeom prst="rect">
            <a:avLst/>
          </a:prstGeom>
        </p:spPr>
        <p:txBody>
          <a:bodyPr lIns="0" tIns="0" rIns="0" bIns="0" anchor="t">
            <a:noAutofit/>
          </a:bodyPr>
          <a:lstStyle>
            <a:lvl1pPr marL="0" indent="0">
              <a:lnSpc>
                <a:spcPct val="100000"/>
              </a:lnSpc>
              <a:buNone/>
              <a:defRPr sz="4399" b="0" i="0">
                <a:ln w="12700">
                  <a:noFill/>
                </a:ln>
                <a:solidFill>
                  <a:srgbClr val="3D3C3C"/>
                </a:solidFill>
                <a:latin typeface="Arial" panose="020B0604020202020204" pitchFamily="34" charset="0"/>
              </a:defRPr>
            </a:lvl1pPr>
          </a:lstStyle>
          <a:p>
            <a:pPr lvl="0"/>
            <a:r>
              <a:rPr lang="en-US"/>
              <a:t>Chapter</a:t>
            </a:r>
          </a:p>
          <a:p>
            <a:pPr lvl="0"/>
            <a:r>
              <a:rPr lang="en-US"/>
              <a:t>Chapter</a:t>
            </a:r>
          </a:p>
          <a:p>
            <a:pPr lvl="0"/>
            <a:r>
              <a:rPr lang="en-US"/>
              <a:t>Chapter</a:t>
            </a:r>
          </a:p>
          <a:p>
            <a:pPr lvl="0"/>
            <a:r>
              <a:rPr lang="en-US"/>
              <a:t>Chapter</a:t>
            </a:r>
          </a:p>
        </p:txBody>
      </p:sp>
      <p:pic>
        <p:nvPicPr>
          <p:cNvPr id="6" name="Picture 5" descr="Logo&#10;&#10;Description automatically generated">
            <a:extLst>
              <a:ext uri="{FF2B5EF4-FFF2-40B4-BE49-F238E27FC236}">
                <a16:creationId xmlns:a16="http://schemas.microsoft.com/office/drawing/2014/main" id="{472CD8C4-0A34-E143-B218-38214025F08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7" name="Title Placeholder 1">
            <a:extLst>
              <a:ext uri="{FF2B5EF4-FFF2-40B4-BE49-F238E27FC236}">
                <a16:creationId xmlns:a16="http://schemas.microsoft.com/office/drawing/2014/main" id="{2337892B-8722-4084-BE4B-618522AA50BF}"/>
              </a:ext>
            </a:extLst>
          </p:cNvPr>
          <p:cNvSpPr>
            <a:spLocks noGrp="1"/>
          </p:cNvSpPr>
          <p:nvPr>
            <p:ph type="title" hasCustomPrompt="1"/>
          </p:nvPr>
        </p:nvSpPr>
        <p:spPr>
          <a:xfrm>
            <a:off x="228541" y="328847"/>
            <a:ext cx="5408791" cy="393473"/>
          </a:xfrm>
          <a:prstGeom prst="rect">
            <a:avLst/>
          </a:prstGeom>
        </p:spPr>
        <p:txBody>
          <a:bodyPr vert="horz" lIns="0" tIns="0" rIns="0" bIns="0" rtlCol="0" anchor="t">
            <a:noAutofit/>
          </a:bodyPr>
          <a:lstStyle>
            <a:lvl1pPr>
              <a:defRPr b="0" i="0">
                <a:solidFill>
                  <a:srgbClr val="3D3C3C"/>
                </a:solidFill>
                <a:latin typeface="Arial" panose="020B0604020202020204" pitchFamily="34" charset="0"/>
              </a:defRPr>
            </a:lvl1pPr>
          </a:lstStyle>
          <a:p>
            <a:r>
              <a:rPr lang="en-US"/>
              <a:t>Agenda</a:t>
            </a:r>
          </a:p>
        </p:txBody>
      </p:sp>
    </p:spTree>
    <p:extLst>
      <p:ext uri="{BB962C8B-B14F-4D97-AF65-F5344CB8AC3E}">
        <p14:creationId xmlns:p14="http://schemas.microsoft.com/office/powerpoint/2010/main" val="135539361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rge Body Text">
    <p:bg>
      <p:bgPr>
        <a:solidFill>
          <a:srgbClr val="F2F1EE"/>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2EF6E0-637A-EC45-B311-C2F430F974E2}"/>
              </a:ext>
            </a:extLst>
          </p:cNvPr>
          <p:cNvSpPr>
            <a:spLocks noGrp="1"/>
          </p:cNvSpPr>
          <p:nvPr>
            <p:ph sz="quarter" idx="27" hasCustomPrompt="1"/>
          </p:nvPr>
        </p:nvSpPr>
        <p:spPr>
          <a:xfrm>
            <a:off x="228540" y="1331884"/>
            <a:ext cx="11643992" cy="4698076"/>
          </a:xfrm>
          <a:prstGeom prst="rect">
            <a:avLst/>
          </a:prstGeom>
        </p:spPr>
        <p:txBody>
          <a:bodyPr lIns="0">
            <a:noAutofit/>
          </a:bodyPr>
          <a:lstStyle>
            <a:lvl1pPr marL="0" marR="0" indent="0" algn="l" defTabSz="914126" rtl="0" eaLnBrk="1" fontAlgn="auto" latinLnBrk="0" hangingPunct="1">
              <a:lnSpc>
                <a:spcPct val="100000"/>
              </a:lnSpc>
              <a:spcBef>
                <a:spcPts val="1000"/>
              </a:spcBef>
              <a:spcAft>
                <a:spcPts val="0"/>
              </a:spcAft>
              <a:buClrTx/>
              <a:buSzTx/>
              <a:buFont typeface="Arial" panose="020B0604020202020204" pitchFamily="34" charset="0"/>
              <a:buNone/>
              <a:tabLst/>
              <a:defRPr sz="2399" b="0" i="0">
                <a:solidFill>
                  <a:schemeClr val="tx1"/>
                </a:solidFill>
                <a:latin typeface="Arial" panose="020B0604020202020204" pitchFamily="34" charset="0"/>
              </a:defRPr>
            </a:lvl1pPr>
          </a:lstStyle>
          <a:p>
            <a:pPr>
              <a:lnSpc>
                <a:spcPct val="100000"/>
              </a:lnSpc>
            </a:pPr>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11" name="Picture 10" descr="Logo&#10;&#10;Description automatically generated">
            <a:extLst>
              <a:ext uri="{FF2B5EF4-FFF2-40B4-BE49-F238E27FC236}">
                <a16:creationId xmlns:a16="http://schemas.microsoft.com/office/drawing/2014/main" id="{99743382-E4AD-9A43-9E24-1AB8F81B7F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8" name="Slide Number Placeholder 5">
            <a:extLst>
              <a:ext uri="{FF2B5EF4-FFF2-40B4-BE49-F238E27FC236}">
                <a16:creationId xmlns:a16="http://schemas.microsoft.com/office/drawing/2014/main" id="{AE56B890-508D-894E-9ED0-A18663506A28}"/>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7" name="Title 1">
            <a:extLst>
              <a:ext uri="{FF2B5EF4-FFF2-40B4-BE49-F238E27FC236}">
                <a16:creationId xmlns:a16="http://schemas.microsoft.com/office/drawing/2014/main" id="{51E0E8AD-BB11-D444-81AB-7A7BB32D88E8}"/>
              </a:ext>
            </a:extLst>
          </p:cNvPr>
          <p:cNvSpPr>
            <a:spLocks noGrp="1"/>
          </p:cNvSpPr>
          <p:nvPr>
            <p:ph type="title" hasCustomPrompt="1"/>
          </p:nvPr>
        </p:nvSpPr>
        <p:spPr>
          <a:xfrm>
            <a:off x="228540" y="266131"/>
            <a:ext cx="11643992" cy="310832"/>
          </a:xfrm>
        </p:spPr>
        <p:txBody>
          <a:bodyPr>
            <a:noAutofit/>
          </a:bodyPr>
          <a:lstStyle>
            <a:lvl1pPr>
              <a:lnSpc>
                <a:spcPct val="100000"/>
              </a:lnSpc>
              <a:defRPr sz="19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B3B2A366-F279-834A-AC13-D7F87E0D8E8C}"/>
              </a:ext>
            </a:extLst>
          </p:cNvPr>
          <p:cNvSpPr>
            <a:spLocks noGrp="1"/>
          </p:cNvSpPr>
          <p:nvPr>
            <p:ph type="body" sz="quarter" idx="28" hasCustomPrompt="1"/>
          </p:nvPr>
        </p:nvSpPr>
        <p:spPr>
          <a:xfrm>
            <a:off x="228540" y="706000"/>
            <a:ext cx="11643992"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252737128"/>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223982" y="1877235"/>
            <a:ext cx="11609277" cy="3519811"/>
          </a:xfrm>
          <a:prstGeom prst="rect">
            <a:avLst/>
          </a:prstGeom>
        </p:spPr>
        <p:txBody>
          <a:bodyPr lIns="0" tIns="0" rIns="0" bIns="0">
            <a:noAutofit/>
          </a:bodyPr>
          <a:lstStyle>
            <a:lvl1pPr marL="0" indent="0">
              <a:lnSpc>
                <a:spcPct val="100000"/>
              </a:lnSpc>
              <a:buNone/>
              <a:defRPr sz="1999" b="0" i="0">
                <a:solidFill>
                  <a:schemeClr val="tx2"/>
                </a:solidFill>
                <a:latin typeface="Arial" panose="020B0604020202020204" pitchFamily="34" charset="0"/>
                <a:cs typeface="Arial" panose="020B0604020202020204" pitchFamily="34" charset="0"/>
              </a:defRPr>
            </a:lvl1pPr>
            <a:lvl2pPr marL="457063" indent="0">
              <a:buNone/>
              <a:defRPr sz="1600">
                <a:solidFill>
                  <a:schemeClr val="tx2"/>
                </a:solidFill>
                <a:latin typeface="TWK Everett" panose="020B0204000000000000" pitchFamily="34" charset="77"/>
                <a:cs typeface="Arial" panose="020B0604020202020204" pitchFamily="34" charset="0"/>
              </a:defRPr>
            </a:lvl2pPr>
            <a:lvl3pPr marL="914126" indent="0">
              <a:buNone/>
              <a:defRPr sz="1400">
                <a:solidFill>
                  <a:schemeClr val="tx2"/>
                </a:solidFill>
                <a:latin typeface="TWK Everett" panose="020B0204000000000000" pitchFamily="34" charset="77"/>
                <a:cs typeface="Arial" panose="020B0604020202020204" pitchFamily="34" charset="0"/>
              </a:defRPr>
            </a:lvl3pPr>
            <a:lvl4pPr marL="1371189" indent="0">
              <a:buNone/>
              <a:defRPr sz="1200">
                <a:solidFill>
                  <a:schemeClr val="tx2"/>
                </a:solidFill>
                <a:latin typeface="TWK Everett" panose="020B0204000000000000" pitchFamily="34" charset="77"/>
                <a:cs typeface="Arial" panose="020B0604020202020204" pitchFamily="34" charset="0"/>
              </a:defRPr>
            </a:lvl4pPr>
            <a:lvl5pPr marL="1828251"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228540" y="1547794"/>
            <a:ext cx="11604718" cy="215947"/>
          </a:xfrm>
          <a:prstGeom prst="rect">
            <a:avLst/>
          </a:prstGeom>
        </p:spPr>
        <p:txBody>
          <a:bodyPr lIns="0" tIns="0" rIns="0" bIns="0">
            <a:noAutofit/>
          </a:bodyPr>
          <a:lstStyle>
            <a:lvl1pPr marL="0" indent="0" algn="l">
              <a:lnSpc>
                <a:spcPct val="100000"/>
              </a:lnSpc>
              <a:buNone/>
              <a:defRPr sz="1799" b="1" i="0" spc="0">
                <a:solidFill>
                  <a:srgbClr val="FF462D"/>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endParaRPr lang="en-MX"/>
          </a:p>
        </p:txBody>
      </p:sp>
      <p:sp>
        <p:nvSpPr>
          <p:cNvPr id="12" name="Slide Number Placeholder 5">
            <a:extLst>
              <a:ext uri="{FF2B5EF4-FFF2-40B4-BE49-F238E27FC236}">
                <a16:creationId xmlns:a16="http://schemas.microsoft.com/office/drawing/2014/main" id="{FF83831B-2B67-404C-B3E8-D5CB13190CA4}"/>
              </a:ext>
            </a:extLst>
          </p:cNvPr>
          <p:cNvSpPr>
            <a:spLocks noGrp="1"/>
          </p:cNvSpPr>
          <p:nvPr>
            <p:ph type="sldNum" sz="quarter" idx="4"/>
          </p:nvPr>
        </p:nvSpPr>
        <p:spPr>
          <a:xfrm>
            <a:off x="11714567" y="6566348"/>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8" name="Title 1">
            <a:extLst>
              <a:ext uri="{FF2B5EF4-FFF2-40B4-BE49-F238E27FC236}">
                <a16:creationId xmlns:a16="http://schemas.microsoft.com/office/drawing/2014/main" id="{F4AD4E55-E6CF-F841-99F9-E121A40D8EF9}"/>
              </a:ext>
            </a:extLst>
          </p:cNvPr>
          <p:cNvSpPr>
            <a:spLocks noGrp="1"/>
          </p:cNvSpPr>
          <p:nvPr>
            <p:ph type="title" hasCustomPrompt="1"/>
          </p:nvPr>
        </p:nvSpPr>
        <p:spPr>
          <a:xfrm>
            <a:off x="228539" y="266132"/>
            <a:ext cx="11609278" cy="215947"/>
          </a:xfrm>
        </p:spPr>
        <p:txBody>
          <a:bodyPr>
            <a:noAutofit/>
          </a:bodyPr>
          <a:lstStyle>
            <a:lvl1pPr>
              <a:lnSpc>
                <a:spcPct val="100000"/>
              </a:lnSpc>
              <a:defRPr sz="19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3491A4E1-2738-2E47-9931-2F2B8353CDC0}"/>
              </a:ext>
            </a:extLst>
          </p:cNvPr>
          <p:cNvSpPr>
            <a:spLocks noGrp="1"/>
          </p:cNvSpPr>
          <p:nvPr>
            <p:ph type="body" sz="quarter" idx="27" hasCustomPrompt="1"/>
          </p:nvPr>
        </p:nvSpPr>
        <p:spPr>
          <a:xfrm>
            <a:off x="228540" y="706000"/>
            <a:ext cx="11609277" cy="215947"/>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pic>
        <p:nvPicPr>
          <p:cNvPr id="2" name="Picture 1" descr="Logo&#10;&#10;Description automatically generated">
            <a:extLst>
              <a:ext uri="{FF2B5EF4-FFF2-40B4-BE49-F238E27FC236}">
                <a16:creationId xmlns:a16="http://schemas.microsoft.com/office/drawing/2014/main" id="{0514D3D7-2AF7-0E1F-C643-537648093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982" y="6566348"/>
            <a:ext cx="730154" cy="232383"/>
          </a:xfrm>
          <a:prstGeom prst="rect">
            <a:avLst/>
          </a:prstGeom>
        </p:spPr>
      </p:pic>
    </p:spTree>
    <p:extLst>
      <p:ext uri="{BB962C8B-B14F-4D97-AF65-F5344CB8AC3E}">
        <p14:creationId xmlns:p14="http://schemas.microsoft.com/office/powerpoint/2010/main" val="22176967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201E37A0-70AA-D848-AB2D-6A28A283760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108" y="6533353"/>
            <a:ext cx="730154" cy="232383"/>
          </a:xfrm>
          <a:prstGeom prst="rect">
            <a:avLst/>
          </a:prstGeom>
        </p:spPr>
      </p:pic>
      <p:sp>
        <p:nvSpPr>
          <p:cNvPr id="12" name="Slide Number Placeholder 5">
            <a:extLst>
              <a:ext uri="{FF2B5EF4-FFF2-40B4-BE49-F238E27FC236}">
                <a16:creationId xmlns:a16="http://schemas.microsoft.com/office/drawing/2014/main" id="{B332EC71-5381-9148-8B96-169025544174}"/>
              </a:ext>
            </a:extLst>
          </p:cNvPr>
          <p:cNvSpPr>
            <a:spLocks noGrp="1"/>
          </p:cNvSpPr>
          <p:nvPr>
            <p:ph type="sldNum" sz="quarter" idx="4"/>
          </p:nvPr>
        </p:nvSpPr>
        <p:spPr>
          <a:xfrm>
            <a:off x="11711430" y="6533353"/>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8" name="Title 1">
            <a:extLst>
              <a:ext uri="{FF2B5EF4-FFF2-40B4-BE49-F238E27FC236}">
                <a16:creationId xmlns:a16="http://schemas.microsoft.com/office/drawing/2014/main" id="{4325DF76-6B8C-6247-8C8E-B05912AFEDBF}"/>
              </a:ext>
            </a:extLst>
          </p:cNvPr>
          <p:cNvSpPr>
            <a:spLocks noGrp="1"/>
          </p:cNvSpPr>
          <p:nvPr>
            <p:ph type="title" hasCustomPrompt="1"/>
          </p:nvPr>
        </p:nvSpPr>
        <p:spPr>
          <a:xfrm>
            <a:off x="228540" y="266131"/>
            <a:ext cx="10436682" cy="281078"/>
          </a:xfrm>
        </p:spPr>
        <p:txBody>
          <a:bodyPr>
            <a:noAutofit/>
          </a:bodyPr>
          <a:lstStyle>
            <a:lvl1pPr>
              <a:lnSpc>
                <a:spcPct val="100000"/>
              </a:lnSpc>
              <a:defRPr sz="19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233F615F-B089-8848-84F7-5A58B66697EE}"/>
              </a:ext>
            </a:extLst>
          </p:cNvPr>
          <p:cNvSpPr>
            <a:spLocks noGrp="1"/>
          </p:cNvSpPr>
          <p:nvPr>
            <p:ph type="body" sz="quarter" idx="28"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0" name="Text Placeholder 2">
            <a:extLst>
              <a:ext uri="{FF2B5EF4-FFF2-40B4-BE49-F238E27FC236}">
                <a16:creationId xmlns:a16="http://schemas.microsoft.com/office/drawing/2014/main" id="{F4380F95-3918-BA4C-BC4D-ADCD96FB2932}"/>
              </a:ext>
            </a:extLst>
          </p:cNvPr>
          <p:cNvSpPr>
            <a:spLocks noGrp="1"/>
          </p:cNvSpPr>
          <p:nvPr>
            <p:ph type="body" sz="quarter" idx="43" hasCustomPrompt="1"/>
          </p:nvPr>
        </p:nvSpPr>
        <p:spPr>
          <a:xfrm>
            <a:off x="228540" y="1669344"/>
            <a:ext cx="5637331" cy="3512255"/>
          </a:xfrm>
        </p:spPr>
        <p:txBody>
          <a:bodyPr/>
          <a:lstStyle>
            <a:lvl1pPr>
              <a:defRPr sz="1600">
                <a:solidFill>
                  <a:schemeClr val="tx2"/>
                </a:solidFill>
              </a:defRPr>
            </a:lvl1pPr>
            <a:lvl2pPr>
              <a:defRPr sz="1600">
                <a:solidFill>
                  <a:schemeClr val="tx2"/>
                </a:solidFill>
              </a:defRPr>
            </a:lvl2pPr>
            <a:lvl3pPr marL="698290" indent="-171399">
              <a:defRPr lang="en-US" sz="16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tx2"/>
                </a:solidFill>
              </a:defRPr>
            </a:lvl4pPr>
            <a:lvl5pPr>
              <a:defRPr sz="16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0776CF1F-CA46-624F-8E63-CB9A17D019FB}"/>
              </a:ext>
            </a:extLst>
          </p:cNvPr>
          <p:cNvSpPr>
            <a:spLocks noGrp="1"/>
          </p:cNvSpPr>
          <p:nvPr>
            <p:ph type="body" sz="quarter" idx="44" hasCustomPrompt="1"/>
          </p:nvPr>
        </p:nvSpPr>
        <p:spPr>
          <a:xfrm>
            <a:off x="6322952" y="1669344"/>
            <a:ext cx="5637331" cy="3512255"/>
          </a:xfrm>
        </p:spPr>
        <p:txBody>
          <a:bodyPr/>
          <a:lstStyle>
            <a:lvl1pPr>
              <a:defRPr sz="1600">
                <a:solidFill>
                  <a:schemeClr val="tx2"/>
                </a:solidFill>
              </a:defRPr>
            </a:lvl1pPr>
            <a:lvl2pPr>
              <a:defRPr sz="1600">
                <a:solidFill>
                  <a:schemeClr val="tx2"/>
                </a:solidFill>
              </a:defRPr>
            </a:lvl2pPr>
            <a:lvl3pPr marL="698290" indent="-171399">
              <a:defRPr lang="en-US" sz="16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tx2"/>
                </a:solidFill>
              </a:defRPr>
            </a:lvl4pPr>
            <a:lvl5pPr>
              <a:defRPr sz="16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8498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st Colo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73A52-E036-5040-83AA-48A07139B21E}"/>
              </a:ext>
            </a:extLst>
          </p:cNvPr>
          <p:cNvSpPr/>
          <p:nvPr userDrawn="1"/>
        </p:nvSpPr>
        <p:spPr>
          <a:xfrm>
            <a:off x="6094414" y="0"/>
            <a:ext cx="609441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600" b="0" i="0">
              <a:solidFill>
                <a:schemeClr val="tx2"/>
              </a:solidFill>
              <a:latin typeface="Arial" panose="020B0604020202020204" pitchFamily="34" charset="0"/>
            </a:endParaRPr>
          </a:p>
        </p:txBody>
      </p:sp>
      <p:pic>
        <p:nvPicPr>
          <p:cNvPr id="12" name="Picture 11" descr="Logo&#10;&#10;Description automatically generated">
            <a:extLst>
              <a:ext uri="{FF2B5EF4-FFF2-40B4-BE49-F238E27FC236}">
                <a16:creationId xmlns:a16="http://schemas.microsoft.com/office/drawing/2014/main" id="{9A0DBACC-5B54-7647-BCA1-0D1C48AB2C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8539" y="6566348"/>
            <a:ext cx="730154" cy="232383"/>
          </a:xfrm>
          <a:prstGeom prst="rect">
            <a:avLst/>
          </a:prstGeom>
        </p:spPr>
      </p:pic>
      <p:sp>
        <p:nvSpPr>
          <p:cNvPr id="14" name="Slide Number Placeholder 5">
            <a:extLst>
              <a:ext uri="{FF2B5EF4-FFF2-40B4-BE49-F238E27FC236}">
                <a16:creationId xmlns:a16="http://schemas.microsoft.com/office/drawing/2014/main" id="{213C8B34-2353-FD4D-9E71-B8BBEDA31924}"/>
              </a:ext>
            </a:extLst>
          </p:cNvPr>
          <p:cNvSpPr>
            <a:spLocks noGrp="1"/>
          </p:cNvSpPr>
          <p:nvPr>
            <p:ph type="sldNum" sz="quarter" idx="4"/>
          </p:nvPr>
        </p:nvSpPr>
        <p:spPr>
          <a:xfrm>
            <a:off x="11760279" y="6566348"/>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9" name="Title 1">
            <a:extLst>
              <a:ext uri="{FF2B5EF4-FFF2-40B4-BE49-F238E27FC236}">
                <a16:creationId xmlns:a16="http://schemas.microsoft.com/office/drawing/2014/main" id="{E0613218-24CC-AE40-8A79-B0B2489F1450}"/>
              </a:ext>
            </a:extLst>
          </p:cNvPr>
          <p:cNvSpPr>
            <a:spLocks noGrp="1"/>
          </p:cNvSpPr>
          <p:nvPr>
            <p:ph type="title" hasCustomPrompt="1"/>
          </p:nvPr>
        </p:nvSpPr>
        <p:spPr>
          <a:xfrm>
            <a:off x="228540" y="266131"/>
            <a:ext cx="5637333" cy="281078"/>
          </a:xfrm>
        </p:spPr>
        <p:txBody>
          <a:bodyPr>
            <a:noAutofit/>
          </a:bodyPr>
          <a:lstStyle>
            <a:lvl1pPr>
              <a:lnSpc>
                <a:spcPct val="100000"/>
              </a:lnSpc>
              <a:defRPr sz="1999" b="0" i="0">
                <a:solidFill>
                  <a:srgbClr val="FF462D"/>
                </a:solidFill>
                <a:latin typeface="Arial" panose="020B0604020202020204" pitchFamily="34" charset="0"/>
              </a:defRPr>
            </a:lvl1pPr>
          </a:lstStyle>
          <a:p>
            <a:r>
              <a:rPr lang="en-US"/>
              <a:t>Add heading here</a:t>
            </a:r>
          </a:p>
        </p:txBody>
      </p:sp>
      <p:sp>
        <p:nvSpPr>
          <p:cNvPr id="10" name="Text Placeholder 57">
            <a:extLst>
              <a:ext uri="{FF2B5EF4-FFF2-40B4-BE49-F238E27FC236}">
                <a16:creationId xmlns:a16="http://schemas.microsoft.com/office/drawing/2014/main" id="{F7459EC6-A567-DE41-84B0-B4C4650A5F40}"/>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5" name="Text Placeholder 2">
            <a:extLst>
              <a:ext uri="{FF2B5EF4-FFF2-40B4-BE49-F238E27FC236}">
                <a16:creationId xmlns:a16="http://schemas.microsoft.com/office/drawing/2014/main" id="{E22FB53F-9E78-1A4F-805F-A82192FD2A4F}"/>
              </a:ext>
            </a:extLst>
          </p:cNvPr>
          <p:cNvSpPr>
            <a:spLocks noGrp="1"/>
          </p:cNvSpPr>
          <p:nvPr>
            <p:ph type="body" sz="quarter" idx="43" hasCustomPrompt="1"/>
          </p:nvPr>
        </p:nvSpPr>
        <p:spPr>
          <a:xfrm>
            <a:off x="228540" y="1520788"/>
            <a:ext cx="5637331" cy="3512255"/>
          </a:xfrm>
        </p:spPr>
        <p:txBody>
          <a:bodyPr/>
          <a:lstStyle>
            <a:lvl1pPr>
              <a:defRPr sz="1600">
                <a:solidFill>
                  <a:schemeClr val="tx2"/>
                </a:solidFill>
              </a:defRPr>
            </a:lvl1pPr>
            <a:lvl2pPr>
              <a:defRPr sz="1600">
                <a:solidFill>
                  <a:schemeClr val="tx2"/>
                </a:solidFill>
              </a:defRPr>
            </a:lvl2pPr>
            <a:lvl3pPr marL="698290" indent="-171399">
              <a:defRPr lang="en-US" sz="16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tx2"/>
                </a:solidFill>
              </a:defRPr>
            </a:lvl4pPr>
            <a:lvl5pPr>
              <a:defRPr sz="16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1FA44E3A-FBCD-AB4D-BA2E-5C3448E1B0F1}"/>
              </a:ext>
            </a:extLst>
          </p:cNvPr>
          <p:cNvSpPr>
            <a:spLocks noGrp="1"/>
          </p:cNvSpPr>
          <p:nvPr>
            <p:ph type="body" sz="quarter" idx="44" hasCustomPrompt="1"/>
          </p:nvPr>
        </p:nvSpPr>
        <p:spPr>
          <a:xfrm>
            <a:off x="6322952" y="1520788"/>
            <a:ext cx="5637331" cy="3512255"/>
          </a:xfrm>
        </p:spPr>
        <p:txBody>
          <a:bodyPr/>
          <a:lstStyle>
            <a:lvl1pPr>
              <a:defRPr sz="1600">
                <a:solidFill>
                  <a:schemeClr val="tx2"/>
                </a:solidFill>
              </a:defRPr>
            </a:lvl1pPr>
            <a:lvl2pPr>
              <a:defRPr sz="1600">
                <a:solidFill>
                  <a:schemeClr val="tx2"/>
                </a:solidFill>
              </a:defRPr>
            </a:lvl2pPr>
            <a:lvl3pPr marL="698290" indent="-171399">
              <a:defRPr lang="en-US" sz="16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tx2"/>
                </a:solidFill>
              </a:defRPr>
            </a:lvl4pPr>
            <a:lvl5pPr>
              <a:defRPr sz="16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5A7AE082-F9C8-8D4D-BE85-3EA53B217B38}"/>
              </a:ext>
            </a:extLst>
          </p:cNvPr>
          <p:cNvSpPr txBox="1">
            <a:spLocks/>
          </p:cNvSpPr>
          <p:nvPr userDrawn="1"/>
        </p:nvSpPr>
        <p:spPr>
          <a:xfrm>
            <a:off x="6307717" y="266131"/>
            <a:ext cx="5637333" cy="2810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rgbClr val="FF462D"/>
                </a:solidFill>
                <a:latin typeface="Arial" panose="020B0604020202020204" pitchFamily="34" charset="0"/>
                <a:ea typeface="Arial" panose="020B0604020202020204" pitchFamily="34" charset="0"/>
                <a:cs typeface="Arial" panose="020B0604020202020204" pitchFamily="34" charset="0"/>
              </a:defRPr>
            </a:lvl1pPr>
          </a:lstStyle>
          <a:p>
            <a:r>
              <a:rPr lang="en-US" sz="1999">
                <a:solidFill>
                  <a:srgbClr val="042315"/>
                </a:solidFill>
              </a:rPr>
              <a:t>Add heading here</a:t>
            </a:r>
          </a:p>
        </p:txBody>
      </p:sp>
      <p:sp>
        <p:nvSpPr>
          <p:cNvPr id="13" name="Text Placeholder 57">
            <a:extLst>
              <a:ext uri="{FF2B5EF4-FFF2-40B4-BE49-F238E27FC236}">
                <a16:creationId xmlns:a16="http://schemas.microsoft.com/office/drawing/2014/main" id="{B519E986-F4B2-2344-9964-889446452485}"/>
              </a:ext>
            </a:extLst>
          </p:cNvPr>
          <p:cNvSpPr>
            <a:spLocks noGrp="1"/>
          </p:cNvSpPr>
          <p:nvPr>
            <p:ph type="body" sz="quarter" idx="45" hasCustomPrompt="1"/>
          </p:nvPr>
        </p:nvSpPr>
        <p:spPr>
          <a:xfrm>
            <a:off x="6307718"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042315"/>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7369810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st Colo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73A52-E036-5040-83AA-48A07139B21E}"/>
              </a:ext>
            </a:extLst>
          </p:cNvPr>
          <p:cNvSpPr/>
          <p:nvPr userDrawn="1"/>
        </p:nvSpPr>
        <p:spPr>
          <a:xfrm>
            <a:off x="6094413" y="0"/>
            <a:ext cx="6094412" cy="68580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600" b="0" i="0">
              <a:latin typeface="+mn-lt"/>
            </a:endParaRPr>
          </a:p>
        </p:txBody>
      </p:sp>
      <p:pic>
        <p:nvPicPr>
          <p:cNvPr id="9" name="Picture 8" descr="Logo&#10;&#10;Description automatically generated">
            <a:extLst>
              <a:ext uri="{FF2B5EF4-FFF2-40B4-BE49-F238E27FC236}">
                <a16:creationId xmlns:a16="http://schemas.microsoft.com/office/drawing/2014/main" id="{46B0EC0C-0931-6540-B074-F78FEAD8B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2" name="Slide Number Placeholder 5">
            <a:extLst>
              <a:ext uri="{FF2B5EF4-FFF2-40B4-BE49-F238E27FC236}">
                <a16:creationId xmlns:a16="http://schemas.microsoft.com/office/drawing/2014/main" id="{909A0609-1D06-D04F-8D52-4E39B9285284}"/>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0" name="Title 1">
            <a:extLst>
              <a:ext uri="{FF2B5EF4-FFF2-40B4-BE49-F238E27FC236}">
                <a16:creationId xmlns:a16="http://schemas.microsoft.com/office/drawing/2014/main" id="{EC70F6FE-F902-6D4B-AE27-D84CE42F78D0}"/>
              </a:ext>
            </a:extLst>
          </p:cNvPr>
          <p:cNvSpPr>
            <a:spLocks noGrp="1"/>
          </p:cNvSpPr>
          <p:nvPr>
            <p:ph type="title" hasCustomPrompt="1"/>
          </p:nvPr>
        </p:nvSpPr>
        <p:spPr>
          <a:xfrm>
            <a:off x="228540" y="266131"/>
            <a:ext cx="5637333" cy="281078"/>
          </a:xfrm>
        </p:spPr>
        <p:txBody>
          <a:bodyPr>
            <a:noAutofit/>
          </a:bodyPr>
          <a:lstStyle>
            <a:lvl1pPr>
              <a:lnSpc>
                <a:spcPct val="100000"/>
              </a:lnSpc>
              <a:defRPr sz="1999" b="0" i="0">
                <a:solidFill>
                  <a:srgbClr val="FF462D"/>
                </a:solidFill>
                <a:latin typeface="Arial" panose="020B0604020202020204" pitchFamily="34" charset="0"/>
              </a:defRPr>
            </a:lvl1pPr>
          </a:lstStyle>
          <a:p>
            <a:r>
              <a:rPr lang="en-US"/>
              <a:t>Add heading here</a:t>
            </a:r>
          </a:p>
        </p:txBody>
      </p:sp>
      <p:sp>
        <p:nvSpPr>
          <p:cNvPr id="11" name="Text Placeholder 57">
            <a:extLst>
              <a:ext uri="{FF2B5EF4-FFF2-40B4-BE49-F238E27FC236}">
                <a16:creationId xmlns:a16="http://schemas.microsoft.com/office/drawing/2014/main" id="{9F1ADE10-DB2A-1141-AD2F-DE1D3AE387EE}"/>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3" name="Text Placeholder 2">
            <a:extLst>
              <a:ext uri="{FF2B5EF4-FFF2-40B4-BE49-F238E27FC236}">
                <a16:creationId xmlns:a16="http://schemas.microsoft.com/office/drawing/2014/main" id="{E75D721D-9F75-7C46-B1E1-E674D0C760BB}"/>
              </a:ext>
            </a:extLst>
          </p:cNvPr>
          <p:cNvSpPr>
            <a:spLocks noGrp="1"/>
          </p:cNvSpPr>
          <p:nvPr>
            <p:ph type="body" sz="quarter" idx="43" hasCustomPrompt="1"/>
          </p:nvPr>
        </p:nvSpPr>
        <p:spPr>
          <a:xfrm>
            <a:off x="228540" y="1520788"/>
            <a:ext cx="5637331" cy="3512255"/>
          </a:xfrm>
        </p:spPr>
        <p:txBody>
          <a:bodyPr/>
          <a:lstStyle>
            <a:lvl1pPr>
              <a:defRPr sz="1600">
                <a:solidFill>
                  <a:schemeClr val="tx2"/>
                </a:solidFill>
                <a:latin typeface="+mn-lt"/>
              </a:defRPr>
            </a:lvl1pPr>
            <a:lvl2pPr>
              <a:defRPr sz="1600">
                <a:solidFill>
                  <a:schemeClr val="tx2"/>
                </a:solidFill>
                <a:latin typeface="+mn-lt"/>
              </a:defRPr>
            </a:lvl2pPr>
            <a:lvl3pPr marL="698290" indent="-171399">
              <a:defRPr lang="en-US" sz="1600" b="0" i="0" kern="1200" dirty="0">
                <a:solidFill>
                  <a:schemeClr val="tx2"/>
                </a:solidFill>
                <a:latin typeface="+mn-lt"/>
                <a:ea typeface="Arial" panose="020B0604020202020204" pitchFamily="34" charset="0"/>
                <a:cs typeface="Arial" panose="020B0604020202020204" pitchFamily="34" charset="0"/>
              </a:defRPr>
            </a:lvl3pPr>
            <a:lvl4pPr>
              <a:defRPr sz="1600">
                <a:solidFill>
                  <a:schemeClr val="tx2"/>
                </a:solidFill>
                <a:latin typeface="+mn-lt"/>
              </a:defRPr>
            </a:lvl4pPr>
            <a:lvl5pPr>
              <a:defRPr sz="1600">
                <a:solidFill>
                  <a:schemeClr val="tx2"/>
                </a:solidFill>
                <a:latin typeface="+mn-lt"/>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D5BBE503-7483-ED47-8CD0-137BA78CDBFE}"/>
              </a:ext>
            </a:extLst>
          </p:cNvPr>
          <p:cNvSpPr>
            <a:spLocks noGrp="1"/>
          </p:cNvSpPr>
          <p:nvPr>
            <p:ph type="body" sz="quarter" idx="44" hasCustomPrompt="1"/>
          </p:nvPr>
        </p:nvSpPr>
        <p:spPr>
          <a:xfrm>
            <a:off x="6322952" y="1520788"/>
            <a:ext cx="5637331" cy="3512255"/>
          </a:xfrm>
        </p:spPr>
        <p:txBody>
          <a:bodyPr/>
          <a:lstStyle>
            <a:lvl1pPr>
              <a:defRPr sz="1600">
                <a:solidFill>
                  <a:schemeClr val="tx2"/>
                </a:solidFill>
              </a:defRPr>
            </a:lvl1pPr>
            <a:lvl2pPr>
              <a:defRPr sz="1600">
                <a:solidFill>
                  <a:schemeClr val="tx2"/>
                </a:solidFill>
              </a:defRPr>
            </a:lvl2pPr>
            <a:lvl3pPr marL="698290" indent="-171399">
              <a:defRPr lang="en-US" sz="1600" b="0" i="0" kern="1200" dirty="0">
                <a:solidFill>
                  <a:schemeClr val="tx2"/>
                </a:solidFill>
                <a:latin typeface="Arial" panose="020B0604020202020204" pitchFamily="34" charset="0"/>
                <a:ea typeface="Arial" panose="020B0604020202020204" pitchFamily="34" charset="0"/>
                <a:cs typeface="Arial" panose="020B0604020202020204" pitchFamily="34" charset="0"/>
              </a:defRPr>
            </a:lvl3pPr>
            <a:lvl4pPr>
              <a:defRPr sz="1600">
                <a:solidFill>
                  <a:schemeClr val="tx2"/>
                </a:solidFill>
              </a:defRPr>
            </a:lvl4pPr>
            <a:lvl5pPr>
              <a:defRPr sz="1600">
                <a:solidFill>
                  <a:schemeClr val="tx2"/>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1B7EBECE-D26C-8947-B1B8-EBF93BD7559D}"/>
              </a:ext>
            </a:extLst>
          </p:cNvPr>
          <p:cNvSpPr txBox="1">
            <a:spLocks/>
          </p:cNvSpPr>
          <p:nvPr userDrawn="1"/>
        </p:nvSpPr>
        <p:spPr>
          <a:xfrm>
            <a:off x="6322953" y="266131"/>
            <a:ext cx="5637333" cy="281078"/>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400" b="0" i="0" kern="1200">
                <a:solidFill>
                  <a:srgbClr val="FF462D"/>
                </a:solidFill>
                <a:latin typeface="Arial" panose="020B0604020202020204" pitchFamily="34" charset="0"/>
                <a:ea typeface="Arial" panose="020B0604020202020204" pitchFamily="34" charset="0"/>
                <a:cs typeface="Arial" panose="020B0604020202020204" pitchFamily="34" charset="0"/>
              </a:defRPr>
            </a:lvl1pPr>
          </a:lstStyle>
          <a:p>
            <a:r>
              <a:rPr lang="en-US" sz="1999"/>
              <a:t>Add heading here</a:t>
            </a:r>
          </a:p>
        </p:txBody>
      </p:sp>
      <p:sp>
        <p:nvSpPr>
          <p:cNvPr id="16" name="Text Placeholder 57">
            <a:extLst>
              <a:ext uri="{FF2B5EF4-FFF2-40B4-BE49-F238E27FC236}">
                <a16:creationId xmlns:a16="http://schemas.microsoft.com/office/drawing/2014/main" id="{55CB43FE-3305-6249-8F9C-903A798AB24E}"/>
              </a:ext>
            </a:extLst>
          </p:cNvPr>
          <p:cNvSpPr>
            <a:spLocks noGrp="1"/>
          </p:cNvSpPr>
          <p:nvPr>
            <p:ph type="body" sz="quarter" idx="45" hasCustomPrompt="1"/>
          </p:nvPr>
        </p:nvSpPr>
        <p:spPr>
          <a:xfrm>
            <a:off x="6322954"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1443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Across">
    <p:spTree>
      <p:nvGrpSpPr>
        <p:cNvPr id="1" name=""/>
        <p:cNvGrpSpPr/>
        <p:nvPr/>
      </p:nvGrpSpPr>
      <p:grpSpPr>
        <a:xfrm>
          <a:off x="0" y="0"/>
          <a:ext cx="0" cy="0"/>
          <a:chOff x="0" y="0"/>
          <a:chExt cx="0" cy="0"/>
        </a:xfrm>
      </p:grpSpPr>
      <p:sp>
        <p:nvSpPr>
          <p:cNvPr id="23" name="Picture Placeholder 21"/>
          <p:cNvSpPr>
            <a:spLocks noGrp="1"/>
          </p:cNvSpPr>
          <p:nvPr>
            <p:ph type="pic" sz="quarter" idx="14" hasCustomPrompt="1"/>
          </p:nvPr>
        </p:nvSpPr>
        <p:spPr>
          <a:xfrm>
            <a:off x="4058879" y="1371600"/>
            <a:ext cx="4071068" cy="5486400"/>
          </a:xfrm>
          <a:solidFill>
            <a:schemeClr val="bg1"/>
          </a:solidFill>
        </p:spPr>
        <p:txBody>
          <a:bodyPr>
            <a:normAutofit/>
          </a:bodyPr>
          <a:lstStyle>
            <a:lvl1pPr marL="0" indent="0" algn="ctr">
              <a:buNone/>
              <a:defRPr sz="1500"/>
            </a:lvl1pPr>
          </a:lstStyle>
          <a:p>
            <a:r>
              <a:rPr lang="en-US" dirty="0"/>
              <a:t>Click icon below to insert picture</a:t>
            </a:r>
          </a:p>
        </p:txBody>
      </p:sp>
      <p:sp>
        <p:nvSpPr>
          <p:cNvPr id="22" name="Picture Placeholder 21"/>
          <p:cNvSpPr>
            <a:spLocks noGrp="1"/>
          </p:cNvSpPr>
          <p:nvPr>
            <p:ph type="pic" sz="quarter" idx="13" hasCustomPrompt="1"/>
          </p:nvPr>
        </p:nvSpPr>
        <p:spPr>
          <a:xfrm>
            <a:off x="1" y="1371600"/>
            <a:ext cx="4058879" cy="5486400"/>
          </a:xfrm>
        </p:spPr>
        <p:txBody>
          <a:bodyPr>
            <a:normAutofit/>
          </a:bodyPr>
          <a:lstStyle>
            <a:lvl1pPr marL="0" indent="0" algn="ctr">
              <a:buNone/>
              <a:defRPr sz="1500"/>
            </a:lvl1pPr>
          </a:lstStyle>
          <a:p>
            <a:r>
              <a:rPr lang="en-US" dirty="0"/>
              <a:t>Click icon below to insert picture</a:t>
            </a:r>
          </a:p>
        </p:txBody>
      </p:sp>
      <p:sp>
        <p:nvSpPr>
          <p:cNvPr id="24" name="Picture Placeholder 21"/>
          <p:cNvSpPr>
            <a:spLocks noGrp="1"/>
          </p:cNvSpPr>
          <p:nvPr>
            <p:ph type="pic" sz="quarter" idx="15" hasCustomPrompt="1"/>
          </p:nvPr>
        </p:nvSpPr>
        <p:spPr>
          <a:xfrm>
            <a:off x="8129947" y="1371600"/>
            <a:ext cx="4058879" cy="5486400"/>
          </a:xfrm>
        </p:spPr>
        <p:txBody>
          <a:bodyPr>
            <a:normAutofit/>
          </a:bodyPr>
          <a:lstStyle>
            <a:lvl1pPr marL="0" indent="0" algn="ctr">
              <a:buNone/>
              <a:defRPr sz="1500"/>
            </a:lvl1pPr>
          </a:lstStyle>
          <a:p>
            <a:r>
              <a:rPr lang="en-US" dirty="0"/>
              <a:t>Click icon below to insert picture</a:t>
            </a:r>
          </a:p>
        </p:txBody>
      </p:sp>
      <p:sp>
        <p:nvSpPr>
          <p:cNvPr id="25" name="Text Placeholder 6"/>
          <p:cNvSpPr>
            <a:spLocks noGrp="1"/>
          </p:cNvSpPr>
          <p:nvPr>
            <p:ph type="body" sz="quarter" idx="11" hasCustomPrompt="1"/>
          </p:nvPr>
        </p:nvSpPr>
        <p:spPr>
          <a:xfrm>
            <a:off x="505836"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6" name="Text Placeholder 6"/>
          <p:cNvSpPr>
            <a:spLocks noGrp="1"/>
          </p:cNvSpPr>
          <p:nvPr>
            <p:ph type="body" sz="quarter" idx="16" hasCustomPrompt="1"/>
          </p:nvPr>
        </p:nvSpPr>
        <p:spPr>
          <a:xfrm>
            <a:off x="4570810"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sp>
        <p:nvSpPr>
          <p:cNvPr id="27" name="Text Placeholder 6"/>
          <p:cNvSpPr>
            <a:spLocks noGrp="1"/>
          </p:cNvSpPr>
          <p:nvPr>
            <p:ph type="body" sz="quarter" idx="17" hasCustomPrompt="1"/>
          </p:nvPr>
        </p:nvSpPr>
        <p:spPr>
          <a:xfrm>
            <a:off x="8635783" y="2148840"/>
            <a:ext cx="3047206" cy="1280160"/>
          </a:xfrm>
        </p:spPr>
        <p:txBody>
          <a:bodyPr lIns="0" tIns="0" rIns="0" bIns="0" anchor="t" anchorCtr="0">
            <a:noAutofit/>
          </a:bodyPr>
          <a:lstStyle>
            <a:lvl1pPr marL="0" indent="0" algn="ctr">
              <a:spcBef>
                <a:spcPts val="300"/>
              </a:spcBef>
              <a:buNone/>
              <a:defRPr sz="16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Text</a:t>
            </a:r>
          </a:p>
        </p:txBody>
      </p:sp>
      <p:pic>
        <p:nvPicPr>
          <p:cNvPr id="5" name="Picture 4"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2" r="-749"/>
          <a:stretch/>
        </p:blipFill>
        <p:spPr>
          <a:xfrm>
            <a:off x="315779" y="6205574"/>
            <a:ext cx="797040" cy="448243"/>
          </a:xfrm>
          <a:prstGeom prst="rect">
            <a:avLst/>
          </a:prstGeom>
        </p:spPr>
      </p:pic>
      <p:sp>
        <p:nvSpPr>
          <p:cNvPr id="15" name="Title 1"/>
          <p:cNvSpPr>
            <a:spLocks noGrp="1"/>
          </p:cNvSpPr>
          <p:nvPr>
            <p:ph type="title" hasCustomPrompt="1"/>
          </p:nvPr>
        </p:nvSpPr>
        <p:spPr>
          <a:xfrm>
            <a:off x="487553" y="548643"/>
            <a:ext cx="11701272" cy="369332"/>
          </a:xfrm>
        </p:spPr>
        <p:txBody>
          <a:bodyPr/>
          <a:lstStyle/>
          <a:p>
            <a:r>
              <a:rPr lang="en-US" dirty="0"/>
              <a:t>Click to add title</a:t>
            </a:r>
          </a:p>
        </p:txBody>
      </p:sp>
      <p:grpSp>
        <p:nvGrpSpPr>
          <p:cNvPr id="14" name="Group 13"/>
          <p:cNvGrpSpPr/>
          <p:nvPr userDrawn="1"/>
        </p:nvGrpSpPr>
        <p:grpSpPr>
          <a:xfrm>
            <a:off x="487450" y="268819"/>
            <a:ext cx="506711" cy="172508"/>
            <a:chOff x="360699" y="268817"/>
            <a:chExt cx="506711" cy="172508"/>
          </a:xfrm>
          <a:solidFill>
            <a:schemeClr val="accent1"/>
          </a:solidFill>
        </p:grpSpPr>
        <p:sp>
          <p:nvSpPr>
            <p:cNvPr id="17" name="Rectangle 16"/>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20" name="Rectangle 19"/>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936329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 1">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EB9BDDA6-CF9D-284B-AE6B-08FD6D9B68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0108" y="6554774"/>
            <a:ext cx="730154" cy="232383"/>
          </a:xfrm>
          <a:prstGeom prst="rect">
            <a:avLst/>
          </a:prstGeom>
        </p:spPr>
      </p:pic>
      <p:sp>
        <p:nvSpPr>
          <p:cNvPr id="15" name="Slide Number Placeholder 5">
            <a:extLst>
              <a:ext uri="{FF2B5EF4-FFF2-40B4-BE49-F238E27FC236}">
                <a16:creationId xmlns:a16="http://schemas.microsoft.com/office/drawing/2014/main" id="{3C9F2814-2A42-8747-86C6-18C297A7962E}"/>
              </a:ext>
            </a:extLst>
          </p:cNvPr>
          <p:cNvSpPr>
            <a:spLocks noGrp="1"/>
          </p:cNvSpPr>
          <p:nvPr>
            <p:ph type="sldNum" sz="quarter" idx="4"/>
          </p:nvPr>
        </p:nvSpPr>
        <p:spPr>
          <a:xfrm>
            <a:off x="11736828" y="6554774"/>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9" name="Title 1">
            <a:extLst>
              <a:ext uri="{FF2B5EF4-FFF2-40B4-BE49-F238E27FC236}">
                <a16:creationId xmlns:a16="http://schemas.microsoft.com/office/drawing/2014/main" id="{317FDF29-6F33-544E-973B-8EFFEDE53B41}"/>
              </a:ext>
            </a:extLst>
          </p:cNvPr>
          <p:cNvSpPr>
            <a:spLocks noGrp="1"/>
          </p:cNvSpPr>
          <p:nvPr>
            <p:ph type="title" hasCustomPrompt="1"/>
          </p:nvPr>
        </p:nvSpPr>
        <p:spPr>
          <a:xfrm>
            <a:off x="228540" y="266131"/>
            <a:ext cx="11743032" cy="281078"/>
          </a:xfrm>
        </p:spPr>
        <p:txBody>
          <a:bodyPr>
            <a:noAutofit/>
          </a:bodyPr>
          <a:lstStyle>
            <a:lvl1pPr>
              <a:lnSpc>
                <a:spcPct val="100000"/>
              </a:lnSpc>
              <a:defRPr sz="1999" b="0" i="0">
                <a:solidFill>
                  <a:srgbClr val="FF462D"/>
                </a:solidFill>
                <a:latin typeface="Arial" panose="020B0604020202020204" pitchFamily="34" charset="0"/>
              </a:defRPr>
            </a:lvl1pPr>
          </a:lstStyle>
          <a:p>
            <a:r>
              <a:rPr lang="en-US"/>
              <a:t>Add heading here</a:t>
            </a:r>
          </a:p>
        </p:txBody>
      </p:sp>
      <p:sp>
        <p:nvSpPr>
          <p:cNvPr id="10" name="Text Placeholder 57">
            <a:extLst>
              <a:ext uri="{FF2B5EF4-FFF2-40B4-BE49-F238E27FC236}">
                <a16:creationId xmlns:a16="http://schemas.microsoft.com/office/drawing/2014/main" id="{F4A33567-1579-DE43-B661-88240120B81E}"/>
              </a:ext>
            </a:extLst>
          </p:cNvPr>
          <p:cNvSpPr>
            <a:spLocks noGrp="1"/>
          </p:cNvSpPr>
          <p:nvPr>
            <p:ph type="body" sz="quarter" idx="27" hasCustomPrompt="1"/>
          </p:nvPr>
        </p:nvSpPr>
        <p:spPr>
          <a:xfrm>
            <a:off x="228541" y="706000"/>
            <a:ext cx="11765575" cy="281079"/>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6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1" name="Text Placeholder 2">
            <a:extLst>
              <a:ext uri="{FF2B5EF4-FFF2-40B4-BE49-F238E27FC236}">
                <a16:creationId xmlns:a16="http://schemas.microsoft.com/office/drawing/2014/main" id="{AD40D368-D37B-824F-A38C-26BC9B8F4073}"/>
              </a:ext>
            </a:extLst>
          </p:cNvPr>
          <p:cNvSpPr>
            <a:spLocks noGrp="1"/>
          </p:cNvSpPr>
          <p:nvPr>
            <p:ph type="body" sz="quarter" idx="43" hasCustomPrompt="1"/>
          </p:nvPr>
        </p:nvSpPr>
        <p:spPr>
          <a:xfrm>
            <a:off x="228540" y="1661583"/>
            <a:ext cx="5637331" cy="3512255"/>
          </a:xfrm>
        </p:spPr>
        <p:txBody>
          <a:bodyPr/>
          <a:lstStyle>
            <a:lvl1pPr>
              <a:defRPr sz="1600">
                <a:solidFill>
                  <a:schemeClr val="tx2"/>
                </a:solidFill>
                <a:latin typeface="+mn-lt"/>
              </a:defRPr>
            </a:lvl1pPr>
            <a:lvl2pPr>
              <a:defRPr sz="1600">
                <a:solidFill>
                  <a:schemeClr val="tx2"/>
                </a:solidFill>
                <a:latin typeface="+mn-lt"/>
              </a:defRPr>
            </a:lvl2pPr>
            <a:lvl3pPr marL="698290" indent="-171399">
              <a:defRPr lang="en-US" sz="1600" b="0" i="0" kern="1200" dirty="0">
                <a:solidFill>
                  <a:schemeClr val="tx2"/>
                </a:solidFill>
                <a:latin typeface="+mn-lt"/>
                <a:ea typeface="Arial" panose="020B0604020202020204" pitchFamily="34" charset="0"/>
                <a:cs typeface="Arial" panose="020B0604020202020204" pitchFamily="34" charset="0"/>
              </a:defRPr>
            </a:lvl3pPr>
            <a:lvl4pPr>
              <a:defRPr sz="1600">
                <a:solidFill>
                  <a:schemeClr val="tx2"/>
                </a:solidFill>
                <a:latin typeface="+mn-lt"/>
              </a:defRPr>
            </a:lvl4pPr>
            <a:lvl5pPr>
              <a:defRPr sz="1600">
                <a:solidFill>
                  <a:schemeClr val="tx2"/>
                </a:solidFill>
                <a:latin typeface="+mn-lt"/>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9B4DAF03-76FF-3142-B843-DA1D5A83455A}"/>
              </a:ext>
            </a:extLst>
          </p:cNvPr>
          <p:cNvSpPr>
            <a:spLocks noGrp="1"/>
          </p:cNvSpPr>
          <p:nvPr>
            <p:ph type="body" sz="quarter" idx="44" hasCustomPrompt="1"/>
          </p:nvPr>
        </p:nvSpPr>
        <p:spPr>
          <a:xfrm>
            <a:off x="6322953" y="1661583"/>
            <a:ext cx="2601412" cy="3512255"/>
          </a:xfrm>
        </p:spPr>
        <p:txBody>
          <a:bodyPr/>
          <a:lstStyle>
            <a:lvl1pPr>
              <a:defRPr sz="1600">
                <a:solidFill>
                  <a:schemeClr val="tx2"/>
                </a:solidFill>
                <a:latin typeface="+mn-lt"/>
              </a:defRPr>
            </a:lvl1pPr>
            <a:lvl2pPr>
              <a:defRPr sz="1600">
                <a:solidFill>
                  <a:schemeClr val="tx2"/>
                </a:solidFill>
                <a:latin typeface="+mn-lt"/>
              </a:defRPr>
            </a:lvl2pPr>
            <a:lvl3pPr marL="698290" indent="-171399">
              <a:defRPr lang="en-US" sz="1600" b="0" i="0" kern="1200" dirty="0">
                <a:solidFill>
                  <a:schemeClr val="tx2"/>
                </a:solidFill>
                <a:latin typeface="+mn-lt"/>
                <a:ea typeface="Arial" panose="020B0604020202020204" pitchFamily="34" charset="0"/>
                <a:cs typeface="Arial" panose="020B0604020202020204" pitchFamily="34" charset="0"/>
              </a:defRPr>
            </a:lvl3pPr>
            <a:lvl4pPr>
              <a:defRPr sz="1600">
                <a:solidFill>
                  <a:schemeClr val="tx2"/>
                </a:solidFill>
                <a:latin typeface="+mn-lt"/>
              </a:defRPr>
            </a:lvl4pPr>
            <a:lvl5pPr>
              <a:defRPr sz="1600">
                <a:solidFill>
                  <a:schemeClr val="tx2"/>
                </a:solidFill>
                <a:latin typeface="+mn-lt"/>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A64C2328-9888-7047-B0B9-145ABA1DA0DD}"/>
              </a:ext>
            </a:extLst>
          </p:cNvPr>
          <p:cNvSpPr>
            <a:spLocks noGrp="1"/>
          </p:cNvSpPr>
          <p:nvPr>
            <p:ph type="body" sz="quarter" idx="45" hasCustomPrompt="1"/>
          </p:nvPr>
        </p:nvSpPr>
        <p:spPr>
          <a:xfrm>
            <a:off x="9370159" y="1661583"/>
            <a:ext cx="2601412" cy="3512255"/>
          </a:xfrm>
        </p:spPr>
        <p:txBody>
          <a:bodyPr/>
          <a:lstStyle>
            <a:lvl1pPr>
              <a:defRPr sz="1600">
                <a:solidFill>
                  <a:schemeClr val="tx2"/>
                </a:solidFill>
                <a:latin typeface="+mn-lt"/>
              </a:defRPr>
            </a:lvl1pPr>
            <a:lvl2pPr>
              <a:defRPr sz="1600">
                <a:solidFill>
                  <a:schemeClr val="tx2"/>
                </a:solidFill>
                <a:latin typeface="+mn-lt"/>
              </a:defRPr>
            </a:lvl2pPr>
            <a:lvl3pPr marL="698290" indent="-171399">
              <a:defRPr lang="en-US" sz="1600" b="0" i="0" kern="1200" dirty="0">
                <a:solidFill>
                  <a:schemeClr val="tx2"/>
                </a:solidFill>
                <a:latin typeface="+mn-lt"/>
                <a:ea typeface="Arial" panose="020B0604020202020204" pitchFamily="34" charset="0"/>
                <a:cs typeface="Arial" panose="020B0604020202020204" pitchFamily="34" charset="0"/>
              </a:defRPr>
            </a:lvl3pPr>
            <a:lvl4pPr>
              <a:defRPr sz="1600">
                <a:solidFill>
                  <a:schemeClr val="tx2"/>
                </a:solidFill>
                <a:latin typeface="+mn-lt"/>
              </a:defRPr>
            </a:lvl4pPr>
            <a:lvl5pPr>
              <a:defRPr sz="1600">
                <a:solidFill>
                  <a:schemeClr val="tx2"/>
                </a:solidFill>
                <a:latin typeface="+mn-lt"/>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9045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Column Imag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6094412" y="0"/>
            <a:ext cx="6094413"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1" name="Title 1">
            <a:extLst>
              <a:ext uri="{FF2B5EF4-FFF2-40B4-BE49-F238E27FC236}">
                <a16:creationId xmlns:a16="http://schemas.microsoft.com/office/drawing/2014/main" id="{5C8407C9-C41F-9648-954D-1F26BCFC3D2A}"/>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2" name="Text Placeholder 57">
            <a:extLst>
              <a:ext uri="{FF2B5EF4-FFF2-40B4-BE49-F238E27FC236}">
                <a16:creationId xmlns:a16="http://schemas.microsoft.com/office/drawing/2014/main" id="{F0A9AEDB-F42F-5A44-AE63-E9626FCA4B05}"/>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
        <p:nvSpPr>
          <p:cNvPr id="13" name="Text Placeholder 2">
            <a:extLst>
              <a:ext uri="{FF2B5EF4-FFF2-40B4-BE49-F238E27FC236}">
                <a16:creationId xmlns:a16="http://schemas.microsoft.com/office/drawing/2014/main" id="{6A940118-7F97-7640-8053-31FF35BAD155}"/>
              </a:ext>
            </a:extLst>
          </p:cNvPr>
          <p:cNvSpPr>
            <a:spLocks noGrp="1"/>
          </p:cNvSpPr>
          <p:nvPr>
            <p:ph type="body" sz="quarter" idx="44" hasCustomPrompt="1"/>
          </p:nvPr>
        </p:nvSpPr>
        <p:spPr>
          <a:xfrm>
            <a:off x="228541" y="1661583"/>
            <a:ext cx="2601412" cy="3512255"/>
          </a:xfrm>
        </p:spPr>
        <p:txBody>
          <a:bodyPr/>
          <a:lstStyle>
            <a:lvl1pPr>
              <a:defRPr sz="1600">
                <a:solidFill>
                  <a:srgbClr val="3D3C3C"/>
                </a:solidFill>
              </a:defRPr>
            </a:lvl1pPr>
            <a:lvl2pPr>
              <a:defRPr sz="1600">
                <a:solidFill>
                  <a:srgbClr val="3D3C3C"/>
                </a:solidFill>
              </a:defRPr>
            </a:lvl2pPr>
            <a:lvl3pPr marL="698290" indent="-171399">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B05A102C-3C0E-BF4C-9E42-80E5E076B8A5}"/>
              </a:ext>
            </a:extLst>
          </p:cNvPr>
          <p:cNvSpPr>
            <a:spLocks noGrp="1"/>
          </p:cNvSpPr>
          <p:nvPr>
            <p:ph type="body" sz="quarter" idx="45" hasCustomPrompt="1"/>
          </p:nvPr>
        </p:nvSpPr>
        <p:spPr>
          <a:xfrm>
            <a:off x="3275747" y="1661583"/>
            <a:ext cx="2601412" cy="3512255"/>
          </a:xfrm>
        </p:spPr>
        <p:txBody>
          <a:bodyPr/>
          <a:lstStyle>
            <a:lvl1pPr>
              <a:defRPr sz="1600">
                <a:solidFill>
                  <a:srgbClr val="3D3C3C"/>
                </a:solidFill>
              </a:defRPr>
            </a:lvl1pPr>
            <a:lvl2pPr>
              <a:defRPr sz="1600">
                <a:solidFill>
                  <a:srgbClr val="3D3C3C"/>
                </a:solidFill>
              </a:defRPr>
            </a:lvl2pPr>
            <a:lvl3pPr marL="698290" indent="-171399">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7539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Two Images">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220108" y="1335033"/>
            <a:ext cx="5645764" cy="17145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1" name="Text Placeholder 2">
            <a:extLst>
              <a:ext uri="{FF2B5EF4-FFF2-40B4-BE49-F238E27FC236}">
                <a16:creationId xmlns:a16="http://schemas.microsoft.com/office/drawing/2014/main" id="{BFF9C7AC-01C5-CE4C-9FA4-AFB13B116D06}"/>
              </a:ext>
            </a:extLst>
          </p:cNvPr>
          <p:cNvSpPr>
            <a:spLocks noGrp="1"/>
          </p:cNvSpPr>
          <p:nvPr>
            <p:ph type="body" sz="quarter" idx="30" hasCustomPrompt="1"/>
          </p:nvPr>
        </p:nvSpPr>
        <p:spPr>
          <a:xfrm>
            <a:off x="233933" y="3236595"/>
            <a:ext cx="5631940" cy="1955165"/>
          </a:xfrm>
        </p:spPr>
        <p:txBody>
          <a:bodyPr/>
          <a:lstStyle>
            <a:lvl1pPr marL="0" indent="0">
              <a:buFontTx/>
              <a:buNone/>
              <a:defRPr sz="1600"/>
            </a:lvl1pPr>
            <a:lvl2pPr marL="288838" indent="0">
              <a:buFontTx/>
              <a:buNone/>
              <a:defRPr sz="1600"/>
            </a:lvl2pPr>
            <a:lvl3pPr>
              <a:buFontTx/>
              <a:buNone/>
              <a:defRPr sz="1600"/>
            </a:lvl3pPr>
            <a:lvl4pPr marL="741141" indent="0">
              <a:buFontTx/>
              <a:buNone/>
              <a:defRPr sz="1600"/>
            </a:lvl4pPr>
            <a:lvl5pPr marL="1042674" indent="0">
              <a:buFontTx/>
              <a:buNone/>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endParaRPr lang="en-US"/>
          </a:p>
        </p:txBody>
      </p:sp>
      <p:sp>
        <p:nvSpPr>
          <p:cNvPr id="22" name="Text Placeholder 2">
            <a:extLst>
              <a:ext uri="{FF2B5EF4-FFF2-40B4-BE49-F238E27FC236}">
                <a16:creationId xmlns:a16="http://schemas.microsoft.com/office/drawing/2014/main" id="{AC464372-9BD0-7640-8704-53BEE623297B}"/>
              </a:ext>
            </a:extLst>
          </p:cNvPr>
          <p:cNvSpPr>
            <a:spLocks noGrp="1"/>
          </p:cNvSpPr>
          <p:nvPr>
            <p:ph type="body" sz="quarter" idx="32" hasCustomPrompt="1"/>
          </p:nvPr>
        </p:nvSpPr>
        <p:spPr>
          <a:xfrm>
            <a:off x="6322952" y="3236595"/>
            <a:ext cx="5631940" cy="1955165"/>
          </a:xfrm>
        </p:spPr>
        <p:txBody>
          <a:bodyPr/>
          <a:lstStyle>
            <a:lvl1pPr marL="0" indent="0">
              <a:buFontTx/>
              <a:buNone/>
              <a:defRPr sz="1600"/>
            </a:lvl1pPr>
            <a:lvl2pPr marL="288838" indent="0">
              <a:buFontTx/>
              <a:buNone/>
              <a:defRPr sz="1600"/>
            </a:lvl2pPr>
            <a:lvl3pPr>
              <a:buFontTx/>
              <a:buNone/>
              <a:defRPr sz="1600"/>
            </a:lvl3pPr>
            <a:lvl4pPr marL="741141" indent="0">
              <a:buFontTx/>
              <a:buNone/>
              <a:defRPr sz="1600"/>
            </a:lvl4pPr>
            <a:lvl5pPr marL="1042674" indent="0">
              <a:buFontTx/>
              <a:buNone/>
              <a:defRPr sz="16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lvl="0"/>
            <a:endParaRPr lang="en-US"/>
          </a:p>
        </p:txBody>
      </p:sp>
      <p:sp>
        <p:nvSpPr>
          <p:cNvPr id="11" name="Picture Placeholder 7">
            <a:extLst>
              <a:ext uri="{FF2B5EF4-FFF2-40B4-BE49-F238E27FC236}">
                <a16:creationId xmlns:a16="http://schemas.microsoft.com/office/drawing/2014/main" id="{9B3291A2-618A-D34A-9F60-34F932C21163}"/>
              </a:ext>
            </a:extLst>
          </p:cNvPr>
          <p:cNvSpPr>
            <a:spLocks noGrp="1"/>
          </p:cNvSpPr>
          <p:nvPr>
            <p:ph type="pic" sz="quarter" idx="36" hasCustomPrompt="1"/>
          </p:nvPr>
        </p:nvSpPr>
        <p:spPr>
          <a:xfrm>
            <a:off x="6336093" y="1335033"/>
            <a:ext cx="5645764" cy="17145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2" name="Text Placeholder 11">
            <a:extLst>
              <a:ext uri="{FF2B5EF4-FFF2-40B4-BE49-F238E27FC236}">
                <a16:creationId xmlns:a16="http://schemas.microsoft.com/office/drawing/2014/main" id="{764F239B-FC19-6A44-81DB-18C9D7976C8C}"/>
              </a:ext>
            </a:extLst>
          </p:cNvPr>
          <p:cNvSpPr>
            <a:spLocks noGrp="1"/>
          </p:cNvSpPr>
          <p:nvPr>
            <p:ph type="body" sz="quarter" idx="37" hasCustomPrompt="1"/>
          </p:nvPr>
        </p:nvSpPr>
        <p:spPr>
          <a:xfrm>
            <a:off x="228541" y="5522968"/>
            <a:ext cx="11740177" cy="496833"/>
          </a:xfrm>
          <a:prstGeom prst="rect">
            <a:avLst/>
          </a:prstGeom>
          <a:solidFill>
            <a:srgbClr val="042315"/>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cxnSp>
        <p:nvCxnSpPr>
          <p:cNvPr id="3" name="Straight Connector 2">
            <a:extLst>
              <a:ext uri="{FF2B5EF4-FFF2-40B4-BE49-F238E27FC236}">
                <a16:creationId xmlns:a16="http://schemas.microsoft.com/office/drawing/2014/main" id="{88143259-7705-1443-9A6F-DBEC48437FE7}"/>
              </a:ext>
            </a:extLst>
          </p:cNvPr>
          <p:cNvCxnSpPr/>
          <p:nvPr userDrawn="1"/>
        </p:nvCxnSpPr>
        <p:spPr>
          <a:xfrm>
            <a:off x="6094413" y="1238081"/>
            <a:ext cx="0" cy="405411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EC5218E-CF95-1D4C-BE89-637BB4632AEF}"/>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5" name="Text Placeholder 57">
            <a:extLst>
              <a:ext uri="{FF2B5EF4-FFF2-40B4-BE49-F238E27FC236}">
                <a16:creationId xmlns:a16="http://schemas.microsoft.com/office/drawing/2014/main" id="{35AF13B3-003B-2E4D-850B-C01C3D901D63}"/>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6300325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Column 2 row Imag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228541" y="1315983"/>
            <a:ext cx="2590125"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1" name="Text Placeholder 2">
            <a:extLst>
              <a:ext uri="{FF2B5EF4-FFF2-40B4-BE49-F238E27FC236}">
                <a16:creationId xmlns:a16="http://schemas.microsoft.com/office/drawing/2014/main" id="{BFF9C7AC-01C5-CE4C-9FA4-AFB13B116D06}"/>
              </a:ext>
            </a:extLst>
          </p:cNvPr>
          <p:cNvSpPr>
            <a:spLocks noGrp="1"/>
          </p:cNvSpPr>
          <p:nvPr>
            <p:ph type="body" sz="quarter" idx="30" hasCustomPrompt="1"/>
          </p:nvPr>
        </p:nvSpPr>
        <p:spPr>
          <a:xfrm>
            <a:off x="228540" y="2444249"/>
            <a:ext cx="2590126"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3" name="Picture Placeholder 7">
            <a:extLst>
              <a:ext uri="{FF2B5EF4-FFF2-40B4-BE49-F238E27FC236}">
                <a16:creationId xmlns:a16="http://schemas.microsoft.com/office/drawing/2014/main" id="{9DC01341-B0DA-2B4C-8FC1-7155C4FC0C6D}"/>
              </a:ext>
            </a:extLst>
          </p:cNvPr>
          <p:cNvSpPr>
            <a:spLocks noGrp="1"/>
          </p:cNvSpPr>
          <p:nvPr>
            <p:ph type="pic" sz="quarter" idx="36" hasCustomPrompt="1"/>
          </p:nvPr>
        </p:nvSpPr>
        <p:spPr>
          <a:xfrm>
            <a:off x="3278101" y="1315983"/>
            <a:ext cx="2582723"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5" name="Text Placeholder 2">
            <a:extLst>
              <a:ext uri="{FF2B5EF4-FFF2-40B4-BE49-F238E27FC236}">
                <a16:creationId xmlns:a16="http://schemas.microsoft.com/office/drawing/2014/main" id="{44CD4AD7-AC38-1542-A051-1F97CBFCDCA6}"/>
              </a:ext>
            </a:extLst>
          </p:cNvPr>
          <p:cNvSpPr>
            <a:spLocks noGrp="1"/>
          </p:cNvSpPr>
          <p:nvPr>
            <p:ph type="body" sz="quarter" idx="37" hasCustomPrompt="1"/>
          </p:nvPr>
        </p:nvSpPr>
        <p:spPr>
          <a:xfrm>
            <a:off x="3278101" y="2444249"/>
            <a:ext cx="2582724"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6" name="Picture Placeholder 7">
            <a:extLst>
              <a:ext uri="{FF2B5EF4-FFF2-40B4-BE49-F238E27FC236}">
                <a16:creationId xmlns:a16="http://schemas.microsoft.com/office/drawing/2014/main" id="{C548CB3D-9B84-574E-885C-FE1F744C417D}"/>
              </a:ext>
            </a:extLst>
          </p:cNvPr>
          <p:cNvSpPr>
            <a:spLocks noGrp="1"/>
          </p:cNvSpPr>
          <p:nvPr>
            <p:ph type="pic" sz="quarter" idx="38" hasCustomPrompt="1"/>
          </p:nvPr>
        </p:nvSpPr>
        <p:spPr>
          <a:xfrm>
            <a:off x="6328003" y="1315983"/>
            <a:ext cx="2585076"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7" name="Text Placeholder 2">
            <a:extLst>
              <a:ext uri="{FF2B5EF4-FFF2-40B4-BE49-F238E27FC236}">
                <a16:creationId xmlns:a16="http://schemas.microsoft.com/office/drawing/2014/main" id="{6B5EA021-0173-634F-911F-DF1E746534B2}"/>
              </a:ext>
            </a:extLst>
          </p:cNvPr>
          <p:cNvSpPr>
            <a:spLocks noGrp="1"/>
          </p:cNvSpPr>
          <p:nvPr>
            <p:ph type="body" sz="quarter" idx="39" hasCustomPrompt="1"/>
          </p:nvPr>
        </p:nvSpPr>
        <p:spPr>
          <a:xfrm>
            <a:off x="6328002" y="2444249"/>
            <a:ext cx="2585077"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8" name="Picture Placeholder 7">
            <a:extLst>
              <a:ext uri="{FF2B5EF4-FFF2-40B4-BE49-F238E27FC236}">
                <a16:creationId xmlns:a16="http://schemas.microsoft.com/office/drawing/2014/main" id="{F7943D42-7EE2-DA40-A1D9-F914DDD8C888}"/>
              </a:ext>
            </a:extLst>
          </p:cNvPr>
          <p:cNvSpPr>
            <a:spLocks noGrp="1"/>
          </p:cNvSpPr>
          <p:nvPr>
            <p:ph type="pic" sz="quarter" idx="40" hasCustomPrompt="1"/>
          </p:nvPr>
        </p:nvSpPr>
        <p:spPr>
          <a:xfrm>
            <a:off x="9369817" y="1315983"/>
            <a:ext cx="2590467"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23" name="Text Placeholder 2">
            <a:extLst>
              <a:ext uri="{FF2B5EF4-FFF2-40B4-BE49-F238E27FC236}">
                <a16:creationId xmlns:a16="http://schemas.microsoft.com/office/drawing/2014/main" id="{1617F172-2F05-B94E-AFAD-9E8E6F40C791}"/>
              </a:ext>
            </a:extLst>
          </p:cNvPr>
          <p:cNvSpPr>
            <a:spLocks noGrp="1"/>
          </p:cNvSpPr>
          <p:nvPr>
            <p:ph type="body" sz="quarter" idx="41" hasCustomPrompt="1"/>
          </p:nvPr>
        </p:nvSpPr>
        <p:spPr>
          <a:xfrm>
            <a:off x="9369817" y="2444249"/>
            <a:ext cx="2590468"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4" name="Picture Placeholder 7">
            <a:extLst>
              <a:ext uri="{FF2B5EF4-FFF2-40B4-BE49-F238E27FC236}">
                <a16:creationId xmlns:a16="http://schemas.microsoft.com/office/drawing/2014/main" id="{8C751FB4-3F20-2440-92C9-11D2CD59D1AB}"/>
              </a:ext>
            </a:extLst>
          </p:cNvPr>
          <p:cNvSpPr>
            <a:spLocks noGrp="1"/>
          </p:cNvSpPr>
          <p:nvPr>
            <p:ph type="pic" sz="quarter" idx="42" hasCustomPrompt="1"/>
          </p:nvPr>
        </p:nvSpPr>
        <p:spPr>
          <a:xfrm>
            <a:off x="228541" y="3907704"/>
            <a:ext cx="2590125"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25" name="Text Placeholder 2">
            <a:extLst>
              <a:ext uri="{FF2B5EF4-FFF2-40B4-BE49-F238E27FC236}">
                <a16:creationId xmlns:a16="http://schemas.microsoft.com/office/drawing/2014/main" id="{FAFA1B85-AF0B-F645-9CA3-C6128E1E72AB}"/>
              </a:ext>
            </a:extLst>
          </p:cNvPr>
          <p:cNvSpPr>
            <a:spLocks noGrp="1"/>
          </p:cNvSpPr>
          <p:nvPr>
            <p:ph type="body" sz="quarter" idx="43" hasCustomPrompt="1"/>
          </p:nvPr>
        </p:nvSpPr>
        <p:spPr>
          <a:xfrm>
            <a:off x="228540" y="5035970"/>
            <a:ext cx="2590126"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6" name="Picture Placeholder 7">
            <a:extLst>
              <a:ext uri="{FF2B5EF4-FFF2-40B4-BE49-F238E27FC236}">
                <a16:creationId xmlns:a16="http://schemas.microsoft.com/office/drawing/2014/main" id="{FFEE3A9A-63B7-D948-8DBF-2356457C28C5}"/>
              </a:ext>
            </a:extLst>
          </p:cNvPr>
          <p:cNvSpPr>
            <a:spLocks noGrp="1"/>
          </p:cNvSpPr>
          <p:nvPr>
            <p:ph type="pic" sz="quarter" idx="44" hasCustomPrompt="1"/>
          </p:nvPr>
        </p:nvSpPr>
        <p:spPr>
          <a:xfrm>
            <a:off x="3278101" y="3907704"/>
            <a:ext cx="2582723"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27" name="Text Placeholder 2">
            <a:extLst>
              <a:ext uri="{FF2B5EF4-FFF2-40B4-BE49-F238E27FC236}">
                <a16:creationId xmlns:a16="http://schemas.microsoft.com/office/drawing/2014/main" id="{8DF2BD0E-BE39-5A4C-829F-A44F7C5CDFCB}"/>
              </a:ext>
            </a:extLst>
          </p:cNvPr>
          <p:cNvSpPr>
            <a:spLocks noGrp="1"/>
          </p:cNvSpPr>
          <p:nvPr>
            <p:ph type="body" sz="quarter" idx="45" hasCustomPrompt="1"/>
          </p:nvPr>
        </p:nvSpPr>
        <p:spPr>
          <a:xfrm>
            <a:off x="3278101" y="5035970"/>
            <a:ext cx="2582724"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8" name="Picture Placeholder 7">
            <a:extLst>
              <a:ext uri="{FF2B5EF4-FFF2-40B4-BE49-F238E27FC236}">
                <a16:creationId xmlns:a16="http://schemas.microsoft.com/office/drawing/2014/main" id="{469C8122-40A6-AC4F-B228-B46DF4AA4968}"/>
              </a:ext>
            </a:extLst>
          </p:cNvPr>
          <p:cNvSpPr>
            <a:spLocks noGrp="1"/>
          </p:cNvSpPr>
          <p:nvPr>
            <p:ph type="pic" sz="quarter" idx="46" hasCustomPrompt="1"/>
          </p:nvPr>
        </p:nvSpPr>
        <p:spPr>
          <a:xfrm>
            <a:off x="6328003" y="3907704"/>
            <a:ext cx="2585076"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29" name="Text Placeholder 2">
            <a:extLst>
              <a:ext uri="{FF2B5EF4-FFF2-40B4-BE49-F238E27FC236}">
                <a16:creationId xmlns:a16="http://schemas.microsoft.com/office/drawing/2014/main" id="{9C07F3FD-607C-5645-B83E-9BA9ABD7D3D4}"/>
              </a:ext>
            </a:extLst>
          </p:cNvPr>
          <p:cNvSpPr>
            <a:spLocks noGrp="1"/>
          </p:cNvSpPr>
          <p:nvPr>
            <p:ph type="body" sz="quarter" idx="47" hasCustomPrompt="1"/>
          </p:nvPr>
        </p:nvSpPr>
        <p:spPr>
          <a:xfrm>
            <a:off x="6328002" y="5035970"/>
            <a:ext cx="2585077"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0" name="Picture Placeholder 7">
            <a:extLst>
              <a:ext uri="{FF2B5EF4-FFF2-40B4-BE49-F238E27FC236}">
                <a16:creationId xmlns:a16="http://schemas.microsoft.com/office/drawing/2014/main" id="{C55632ED-F088-FF49-851A-25B32D353EFC}"/>
              </a:ext>
            </a:extLst>
          </p:cNvPr>
          <p:cNvSpPr>
            <a:spLocks noGrp="1"/>
          </p:cNvSpPr>
          <p:nvPr>
            <p:ph type="pic" sz="quarter" idx="48" hasCustomPrompt="1"/>
          </p:nvPr>
        </p:nvSpPr>
        <p:spPr>
          <a:xfrm>
            <a:off x="9369817" y="3907704"/>
            <a:ext cx="2590467"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31" name="Text Placeholder 2">
            <a:extLst>
              <a:ext uri="{FF2B5EF4-FFF2-40B4-BE49-F238E27FC236}">
                <a16:creationId xmlns:a16="http://schemas.microsoft.com/office/drawing/2014/main" id="{16C54EE8-524C-A143-B9F3-2572B4B4436A}"/>
              </a:ext>
            </a:extLst>
          </p:cNvPr>
          <p:cNvSpPr>
            <a:spLocks noGrp="1"/>
          </p:cNvSpPr>
          <p:nvPr>
            <p:ph type="body" sz="quarter" idx="49" hasCustomPrompt="1"/>
          </p:nvPr>
        </p:nvSpPr>
        <p:spPr>
          <a:xfrm>
            <a:off x="9369817" y="5035970"/>
            <a:ext cx="2590468" cy="799278"/>
          </a:xfrm>
        </p:spPr>
        <p:txBody>
          <a:bodyPr/>
          <a:lstStyle>
            <a:lvl1pPr marL="0" indent="0">
              <a:buFontTx/>
              <a:buNone/>
              <a:defRPr sz="1200">
                <a:solidFill>
                  <a:srgbClr val="3D3C3C"/>
                </a:solidFill>
              </a:defRPr>
            </a:lvl1pPr>
            <a:lvl2pPr marL="288838" indent="0">
              <a:buFontTx/>
              <a:buNone/>
              <a:defRPr sz="1200">
                <a:solidFill>
                  <a:srgbClr val="3D3C3C"/>
                </a:solidFill>
              </a:defRPr>
            </a:lvl2pPr>
            <a:lvl3pPr>
              <a:buFontTx/>
              <a:buNone/>
              <a:defRPr sz="1200">
                <a:solidFill>
                  <a:srgbClr val="3D3C3C"/>
                </a:solidFill>
              </a:defRPr>
            </a:lvl3pPr>
            <a:lvl4pPr marL="741141" indent="0">
              <a:buFontTx/>
              <a:buNone/>
              <a:defRPr sz="1200">
                <a:solidFill>
                  <a:srgbClr val="3D3C3C"/>
                </a:solidFill>
              </a:defRPr>
            </a:lvl4pPr>
            <a:lvl5pPr marL="1042674" indent="0">
              <a:buFontTx/>
              <a:buNone/>
              <a:defRPr sz="1200">
                <a:solidFill>
                  <a:srgbClr val="3D3C3C"/>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22" name="Title 1">
            <a:extLst>
              <a:ext uri="{FF2B5EF4-FFF2-40B4-BE49-F238E27FC236}">
                <a16:creationId xmlns:a16="http://schemas.microsoft.com/office/drawing/2014/main" id="{2DC65FDF-BC2E-094B-B869-EF3A727C69B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32" name="Text Placeholder 57">
            <a:extLst>
              <a:ext uri="{FF2B5EF4-FFF2-40B4-BE49-F238E27FC236}">
                <a16:creationId xmlns:a16="http://schemas.microsoft.com/office/drawing/2014/main" id="{2BF13EA7-8C3B-FF4F-9A05-7A7549838A4D}"/>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2393111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Column 3 Row Icons">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3156E150-B190-3242-B86B-86E5386A278A}"/>
              </a:ext>
            </a:extLst>
          </p:cNvPr>
          <p:cNvSpPr>
            <a:spLocks noGrp="1"/>
          </p:cNvSpPr>
          <p:nvPr>
            <p:ph type="pic" sz="quarter" idx="35" hasCustomPrompt="1"/>
          </p:nvPr>
        </p:nvSpPr>
        <p:spPr>
          <a:xfrm>
            <a:off x="228541" y="1579087"/>
            <a:ext cx="912482"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pic>
        <p:nvPicPr>
          <p:cNvPr id="14" name="Picture 13" descr="Logo&#10;&#10;Description automatically generated">
            <a:extLst>
              <a:ext uri="{FF2B5EF4-FFF2-40B4-BE49-F238E27FC236}">
                <a16:creationId xmlns:a16="http://schemas.microsoft.com/office/drawing/2014/main" id="{5CBC600D-7F73-5E4D-86E8-9342C90438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0" name="Slide Number Placeholder 5">
            <a:extLst>
              <a:ext uri="{FF2B5EF4-FFF2-40B4-BE49-F238E27FC236}">
                <a16:creationId xmlns:a16="http://schemas.microsoft.com/office/drawing/2014/main" id="{8F348682-6A55-C64A-BC2C-2C6CBF7A8361}"/>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1" name="Text Placeholder 2">
            <a:extLst>
              <a:ext uri="{FF2B5EF4-FFF2-40B4-BE49-F238E27FC236}">
                <a16:creationId xmlns:a16="http://schemas.microsoft.com/office/drawing/2014/main" id="{BFF9C7AC-01C5-CE4C-9FA4-AFB13B116D06}"/>
              </a:ext>
            </a:extLst>
          </p:cNvPr>
          <p:cNvSpPr>
            <a:spLocks noGrp="1"/>
          </p:cNvSpPr>
          <p:nvPr>
            <p:ph type="body" sz="quarter" idx="30" hasCustomPrompt="1"/>
          </p:nvPr>
        </p:nvSpPr>
        <p:spPr>
          <a:xfrm>
            <a:off x="1213156" y="1581673"/>
            <a:ext cx="2598559" cy="873713"/>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a:extLst>
              <a:ext uri="{FF2B5EF4-FFF2-40B4-BE49-F238E27FC236}">
                <a16:creationId xmlns:a16="http://schemas.microsoft.com/office/drawing/2014/main" id="{9DC01341-B0DA-2B4C-8FC1-7155C4FC0C6D}"/>
              </a:ext>
            </a:extLst>
          </p:cNvPr>
          <p:cNvSpPr>
            <a:spLocks noGrp="1"/>
          </p:cNvSpPr>
          <p:nvPr>
            <p:ph type="pic" sz="quarter" idx="36" hasCustomPrompt="1"/>
          </p:nvPr>
        </p:nvSpPr>
        <p:spPr>
          <a:xfrm>
            <a:off x="4570810" y="1579192"/>
            <a:ext cx="912482" cy="8763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15" name="Text Placeholder 2">
            <a:extLst>
              <a:ext uri="{FF2B5EF4-FFF2-40B4-BE49-F238E27FC236}">
                <a16:creationId xmlns:a16="http://schemas.microsoft.com/office/drawing/2014/main" id="{44CD4AD7-AC38-1542-A051-1F97CBFCDCA6}"/>
              </a:ext>
            </a:extLst>
          </p:cNvPr>
          <p:cNvSpPr>
            <a:spLocks noGrp="1"/>
          </p:cNvSpPr>
          <p:nvPr>
            <p:ph type="body" sz="quarter" idx="37" hasCustomPrompt="1"/>
          </p:nvPr>
        </p:nvSpPr>
        <p:spPr>
          <a:xfrm>
            <a:off x="5555425" y="1581779"/>
            <a:ext cx="2598559" cy="873713"/>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Picture Placeholder 7">
            <a:extLst>
              <a:ext uri="{FF2B5EF4-FFF2-40B4-BE49-F238E27FC236}">
                <a16:creationId xmlns:a16="http://schemas.microsoft.com/office/drawing/2014/main" id="{8C751FB4-3F20-2440-92C9-11D2CD59D1AB}"/>
              </a:ext>
            </a:extLst>
          </p:cNvPr>
          <p:cNvSpPr>
            <a:spLocks noGrp="1"/>
          </p:cNvSpPr>
          <p:nvPr>
            <p:ph type="pic" sz="quarter" idx="42" hasCustomPrompt="1"/>
          </p:nvPr>
        </p:nvSpPr>
        <p:spPr>
          <a:xfrm>
            <a:off x="228541" y="3291001"/>
            <a:ext cx="912482"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5" name="Text Placeholder 2">
            <a:extLst>
              <a:ext uri="{FF2B5EF4-FFF2-40B4-BE49-F238E27FC236}">
                <a16:creationId xmlns:a16="http://schemas.microsoft.com/office/drawing/2014/main" id="{FAFA1B85-AF0B-F645-9CA3-C6128E1E72AB}"/>
              </a:ext>
            </a:extLst>
          </p:cNvPr>
          <p:cNvSpPr>
            <a:spLocks noGrp="1"/>
          </p:cNvSpPr>
          <p:nvPr>
            <p:ph type="body" sz="quarter" idx="43" hasCustomPrompt="1"/>
          </p:nvPr>
        </p:nvSpPr>
        <p:spPr>
          <a:xfrm>
            <a:off x="1213156" y="3293588"/>
            <a:ext cx="2598559" cy="83820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6" name="Picture Placeholder 7">
            <a:extLst>
              <a:ext uri="{FF2B5EF4-FFF2-40B4-BE49-F238E27FC236}">
                <a16:creationId xmlns:a16="http://schemas.microsoft.com/office/drawing/2014/main" id="{FFEE3A9A-63B7-D948-8DBF-2356457C28C5}"/>
              </a:ext>
            </a:extLst>
          </p:cNvPr>
          <p:cNvSpPr>
            <a:spLocks noGrp="1"/>
          </p:cNvSpPr>
          <p:nvPr>
            <p:ph type="pic" sz="quarter" idx="44" hasCustomPrompt="1"/>
          </p:nvPr>
        </p:nvSpPr>
        <p:spPr>
          <a:xfrm>
            <a:off x="4570810" y="3291106"/>
            <a:ext cx="912482"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27" name="Text Placeholder 2">
            <a:extLst>
              <a:ext uri="{FF2B5EF4-FFF2-40B4-BE49-F238E27FC236}">
                <a16:creationId xmlns:a16="http://schemas.microsoft.com/office/drawing/2014/main" id="{8DF2BD0E-BE39-5A4C-829F-A44F7C5CDFCB}"/>
              </a:ext>
            </a:extLst>
          </p:cNvPr>
          <p:cNvSpPr>
            <a:spLocks noGrp="1"/>
          </p:cNvSpPr>
          <p:nvPr>
            <p:ph type="body" sz="quarter" idx="45" hasCustomPrompt="1"/>
          </p:nvPr>
        </p:nvSpPr>
        <p:spPr>
          <a:xfrm>
            <a:off x="5555425" y="3293693"/>
            <a:ext cx="2598559" cy="83820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2" name="Picture Placeholder 7">
            <a:extLst>
              <a:ext uri="{FF2B5EF4-FFF2-40B4-BE49-F238E27FC236}">
                <a16:creationId xmlns:a16="http://schemas.microsoft.com/office/drawing/2014/main" id="{F0203FBC-FB8C-F94A-A317-F50AD9F7409B}"/>
              </a:ext>
            </a:extLst>
          </p:cNvPr>
          <p:cNvSpPr>
            <a:spLocks noGrp="1"/>
          </p:cNvSpPr>
          <p:nvPr>
            <p:ph type="pic" sz="quarter" idx="46" hasCustomPrompt="1"/>
          </p:nvPr>
        </p:nvSpPr>
        <p:spPr>
          <a:xfrm>
            <a:off x="228541" y="5038427"/>
            <a:ext cx="912482"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32" name="Text Placeholder 2">
            <a:extLst>
              <a:ext uri="{FF2B5EF4-FFF2-40B4-BE49-F238E27FC236}">
                <a16:creationId xmlns:a16="http://schemas.microsoft.com/office/drawing/2014/main" id="{8C7D9D11-353D-9048-9564-37A684BF6807}"/>
              </a:ext>
            </a:extLst>
          </p:cNvPr>
          <p:cNvSpPr>
            <a:spLocks noGrp="1"/>
          </p:cNvSpPr>
          <p:nvPr>
            <p:ph type="body" sz="quarter" idx="47" hasCustomPrompt="1"/>
          </p:nvPr>
        </p:nvSpPr>
        <p:spPr>
          <a:xfrm>
            <a:off x="1213156" y="5041014"/>
            <a:ext cx="2598559" cy="83820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3" name="Picture Placeholder 7">
            <a:extLst>
              <a:ext uri="{FF2B5EF4-FFF2-40B4-BE49-F238E27FC236}">
                <a16:creationId xmlns:a16="http://schemas.microsoft.com/office/drawing/2014/main" id="{B2EA5CB2-F295-E346-9340-B2E11080602C}"/>
              </a:ext>
            </a:extLst>
          </p:cNvPr>
          <p:cNvSpPr>
            <a:spLocks noGrp="1"/>
          </p:cNvSpPr>
          <p:nvPr>
            <p:ph type="pic" sz="quarter" idx="48" hasCustomPrompt="1"/>
          </p:nvPr>
        </p:nvSpPr>
        <p:spPr>
          <a:xfrm>
            <a:off x="4570810" y="5038532"/>
            <a:ext cx="912482" cy="840684"/>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ICON HERE</a:t>
            </a:r>
          </a:p>
        </p:txBody>
      </p:sp>
      <p:sp>
        <p:nvSpPr>
          <p:cNvPr id="34" name="Text Placeholder 2">
            <a:extLst>
              <a:ext uri="{FF2B5EF4-FFF2-40B4-BE49-F238E27FC236}">
                <a16:creationId xmlns:a16="http://schemas.microsoft.com/office/drawing/2014/main" id="{6765B797-6F7F-7345-80FA-1A94CA24E699}"/>
              </a:ext>
            </a:extLst>
          </p:cNvPr>
          <p:cNvSpPr>
            <a:spLocks noGrp="1"/>
          </p:cNvSpPr>
          <p:nvPr>
            <p:ph type="body" sz="quarter" idx="49" hasCustomPrompt="1"/>
          </p:nvPr>
        </p:nvSpPr>
        <p:spPr>
          <a:xfrm>
            <a:off x="5555425" y="5041119"/>
            <a:ext cx="2598559" cy="838202"/>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8" name="Title 1">
            <a:extLst>
              <a:ext uri="{FF2B5EF4-FFF2-40B4-BE49-F238E27FC236}">
                <a16:creationId xmlns:a16="http://schemas.microsoft.com/office/drawing/2014/main" id="{01DD39D6-71D9-5648-9A86-DAB09C57BBC6}"/>
              </a:ext>
            </a:extLst>
          </p:cNvPr>
          <p:cNvSpPr>
            <a:spLocks noGrp="1"/>
          </p:cNvSpPr>
          <p:nvPr>
            <p:ph type="title" hasCustomPrompt="1"/>
          </p:nvPr>
        </p:nvSpPr>
        <p:spPr>
          <a:xfrm>
            <a:off x="228540" y="266131"/>
            <a:ext cx="8684539"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3" name="Text Placeholder 57">
            <a:extLst>
              <a:ext uri="{FF2B5EF4-FFF2-40B4-BE49-F238E27FC236}">
                <a16:creationId xmlns:a16="http://schemas.microsoft.com/office/drawing/2014/main" id="{E8245E4A-713C-1D4B-A72A-4C15A67D77FD}"/>
              </a:ext>
            </a:extLst>
          </p:cNvPr>
          <p:cNvSpPr>
            <a:spLocks noGrp="1"/>
          </p:cNvSpPr>
          <p:nvPr>
            <p:ph type="body" sz="quarter" idx="27" hasCustomPrompt="1"/>
          </p:nvPr>
        </p:nvSpPr>
        <p:spPr>
          <a:xfrm>
            <a:off x="228540" y="706000"/>
            <a:ext cx="868500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5324367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Comparison Color">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228540" y="1386531"/>
            <a:ext cx="4342033" cy="538259"/>
          </a:xfrm>
          <a:prstGeom prst="rect">
            <a:avLst/>
          </a:prstGeom>
          <a:solidFill>
            <a:srgbClr val="FF462D"/>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7618016" y="1386531"/>
            <a:ext cx="4342032" cy="538259"/>
          </a:xfrm>
          <a:prstGeom prst="rect">
            <a:avLst/>
          </a:prstGeom>
          <a:solidFill>
            <a:srgbClr val="3D3C3C"/>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3" name="Text Placeholder 2">
            <a:extLst>
              <a:ext uri="{FF2B5EF4-FFF2-40B4-BE49-F238E27FC236}">
                <a16:creationId xmlns:a16="http://schemas.microsoft.com/office/drawing/2014/main" id="{BF878012-C8AC-8944-9C8F-566AE38AAA8B}"/>
              </a:ext>
            </a:extLst>
          </p:cNvPr>
          <p:cNvSpPr>
            <a:spLocks noGrp="1"/>
          </p:cNvSpPr>
          <p:nvPr>
            <p:ph type="body" sz="quarter" idx="35"/>
          </p:nvPr>
        </p:nvSpPr>
        <p:spPr>
          <a:xfrm>
            <a:off x="228540" y="2233613"/>
            <a:ext cx="4342269" cy="3786187"/>
          </a:xfrm>
        </p:spPr>
        <p:txBody>
          <a:bodyPr/>
          <a:lstStyle>
            <a:lvl1pPr>
              <a:defRPr>
                <a:solidFill>
                  <a:srgbClr val="3D3C3C"/>
                </a:solidFill>
              </a:defRPr>
            </a:lvl1pPr>
            <a:lvl2pPr>
              <a:defRPr>
                <a:solidFill>
                  <a:srgbClr val="3D3C3C"/>
                </a:solidFill>
              </a:defRPr>
            </a:lvl2pPr>
            <a:lvl3pPr marL="799860" indent="-285664">
              <a:defRPr lang="en-US" sz="14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a:solidFill>
                  <a:srgbClr val="3D3C3C"/>
                </a:solidFill>
              </a:defRPr>
            </a:lvl4pPr>
            <a:lvl5pPr>
              <a:defRPr>
                <a:solidFill>
                  <a:srgbClr val="3D3C3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278F8ADB-2953-A64A-97B3-AB59AE4A7D2B}"/>
              </a:ext>
            </a:extLst>
          </p:cNvPr>
          <p:cNvSpPr>
            <a:spLocks noGrp="1"/>
          </p:cNvSpPr>
          <p:nvPr>
            <p:ph type="body" sz="quarter" idx="36"/>
          </p:nvPr>
        </p:nvSpPr>
        <p:spPr>
          <a:xfrm>
            <a:off x="7630825" y="2233613"/>
            <a:ext cx="4329222" cy="3786186"/>
          </a:xfrm>
        </p:spPr>
        <p:txBody>
          <a:bodyPr/>
          <a:lstStyle>
            <a:lvl1pPr>
              <a:defRPr>
                <a:solidFill>
                  <a:srgbClr val="3D3C3C"/>
                </a:solidFill>
              </a:defRPr>
            </a:lvl1pPr>
            <a:lvl2pPr>
              <a:defRPr>
                <a:solidFill>
                  <a:srgbClr val="3D3C3C"/>
                </a:solidFill>
              </a:defRPr>
            </a:lvl2pPr>
            <a:lvl3pPr marL="742727" indent="-228531">
              <a:buFont typeface="Courier New" panose="02070309020205020404" pitchFamily="49" charset="0"/>
              <a:buChar char="o"/>
              <a:tabLst/>
              <a:defRPr>
                <a:solidFill>
                  <a:srgbClr val="3D3C3C"/>
                </a:solidFill>
              </a:defRPr>
            </a:lvl3pPr>
            <a:lvl4pPr>
              <a:defRPr>
                <a:solidFill>
                  <a:srgbClr val="3D3C3C"/>
                </a:solidFill>
              </a:defRPr>
            </a:lvl4pPr>
            <a:lvl5pPr>
              <a:defRPr>
                <a:solidFill>
                  <a:srgbClr val="3D3C3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ight Arrow 3">
            <a:extLst>
              <a:ext uri="{FF2B5EF4-FFF2-40B4-BE49-F238E27FC236}">
                <a16:creationId xmlns:a16="http://schemas.microsoft.com/office/drawing/2014/main" id="{8D096CDA-242D-D948-869B-FB5A126D191B}"/>
              </a:ext>
            </a:extLst>
          </p:cNvPr>
          <p:cNvSpPr/>
          <p:nvPr userDrawn="1"/>
        </p:nvSpPr>
        <p:spPr>
          <a:xfrm>
            <a:off x="5439128" y="1337405"/>
            <a:ext cx="1310569" cy="64932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b="1"/>
          </a:p>
        </p:txBody>
      </p:sp>
      <p:sp>
        <p:nvSpPr>
          <p:cNvPr id="11" name="Title 1">
            <a:extLst>
              <a:ext uri="{FF2B5EF4-FFF2-40B4-BE49-F238E27FC236}">
                <a16:creationId xmlns:a16="http://schemas.microsoft.com/office/drawing/2014/main" id="{3579AA2B-6094-2A42-925F-5D1FDF9E68D8}"/>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2" name="Text Placeholder 57">
            <a:extLst>
              <a:ext uri="{FF2B5EF4-FFF2-40B4-BE49-F238E27FC236}">
                <a16:creationId xmlns:a16="http://schemas.microsoft.com/office/drawing/2014/main" id="{AF83CD02-B3DF-9B4A-A921-1C7FEAEDE3AF}"/>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4789218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Color">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770566" y="1222678"/>
            <a:ext cx="3044510" cy="866870"/>
          </a:xfrm>
          <a:prstGeom prst="rect">
            <a:avLst/>
          </a:prstGeom>
          <a:solidFill>
            <a:srgbClr val="FF462D"/>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4565410" y="1222678"/>
            <a:ext cx="3044510" cy="866870"/>
          </a:xfrm>
          <a:prstGeom prst="rect">
            <a:avLst/>
          </a:prstGeom>
          <a:solidFill>
            <a:srgbClr val="9E9287"/>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8365660" y="1222678"/>
            <a:ext cx="3044510" cy="866870"/>
          </a:xfrm>
          <a:prstGeom prst="rect">
            <a:avLst/>
          </a:prstGeom>
          <a:solidFill>
            <a:srgbClr val="3D3C3C"/>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25" name="Text Placeholder 2">
            <a:extLst>
              <a:ext uri="{FF2B5EF4-FFF2-40B4-BE49-F238E27FC236}">
                <a16:creationId xmlns:a16="http://schemas.microsoft.com/office/drawing/2014/main" id="{199A1D2F-33C9-CD40-984C-B95180E5541A}"/>
              </a:ext>
            </a:extLst>
          </p:cNvPr>
          <p:cNvSpPr>
            <a:spLocks noGrp="1"/>
          </p:cNvSpPr>
          <p:nvPr>
            <p:ph type="body" sz="quarter" idx="35" hasCustomPrompt="1"/>
          </p:nvPr>
        </p:nvSpPr>
        <p:spPr>
          <a:xfrm>
            <a:off x="775957" y="2089550"/>
            <a:ext cx="3044511" cy="3092051"/>
          </a:xfrm>
          <a:solidFill>
            <a:srgbClr val="F2F1EE"/>
          </a:solidFill>
        </p:spPr>
        <p:txBody>
          <a:bodyPr lIns="91440" tIns="91440" rIns="91440" bIns="91440"/>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2">
            <a:extLst>
              <a:ext uri="{FF2B5EF4-FFF2-40B4-BE49-F238E27FC236}">
                <a16:creationId xmlns:a16="http://schemas.microsoft.com/office/drawing/2014/main" id="{9C195B17-BEAC-A04A-987B-6D8C69F7C793}"/>
              </a:ext>
            </a:extLst>
          </p:cNvPr>
          <p:cNvSpPr>
            <a:spLocks noGrp="1"/>
          </p:cNvSpPr>
          <p:nvPr>
            <p:ph type="body" sz="quarter" idx="32" hasCustomPrompt="1"/>
          </p:nvPr>
        </p:nvSpPr>
        <p:spPr>
          <a:xfrm>
            <a:off x="4565414" y="2089550"/>
            <a:ext cx="3044511" cy="3092051"/>
          </a:xfrm>
          <a:solidFill>
            <a:srgbClr val="F2F1EE"/>
          </a:solidFill>
        </p:spPr>
        <p:txBody>
          <a:bodyPr lIns="91440" tIns="91440" rIns="91440" bIns="91440"/>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7" name="Text Placeholder 2">
            <a:extLst>
              <a:ext uri="{FF2B5EF4-FFF2-40B4-BE49-F238E27FC236}">
                <a16:creationId xmlns:a16="http://schemas.microsoft.com/office/drawing/2014/main" id="{0E5CE829-47CB-684E-8FA1-9EF59A28088B}"/>
              </a:ext>
            </a:extLst>
          </p:cNvPr>
          <p:cNvSpPr>
            <a:spLocks noGrp="1"/>
          </p:cNvSpPr>
          <p:nvPr>
            <p:ph type="body" sz="quarter" idx="36" hasCustomPrompt="1"/>
          </p:nvPr>
        </p:nvSpPr>
        <p:spPr>
          <a:xfrm>
            <a:off x="8368357" y="2089550"/>
            <a:ext cx="3044511" cy="3092051"/>
          </a:xfrm>
          <a:solidFill>
            <a:srgbClr val="F2F1EE"/>
          </a:solidFill>
        </p:spPr>
        <p:txBody>
          <a:bodyPr lIns="91440" tIns="91440" rIns="91440" bIns="91440"/>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F2351650-0AF5-7B41-8717-C63444B9D1EB}"/>
              </a:ext>
            </a:extLst>
          </p:cNvPr>
          <p:cNvSpPr>
            <a:spLocks noGrp="1"/>
          </p:cNvSpPr>
          <p:nvPr>
            <p:ph type="body" sz="quarter" idx="37" hasCustomPrompt="1"/>
          </p:nvPr>
        </p:nvSpPr>
        <p:spPr>
          <a:xfrm>
            <a:off x="770566" y="5530474"/>
            <a:ext cx="10639605" cy="489326"/>
          </a:xfrm>
          <a:prstGeom prst="rect">
            <a:avLst/>
          </a:prstGeom>
          <a:solidFill>
            <a:srgbClr val="042315"/>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sp>
        <p:nvSpPr>
          <p:cNvPr id="16" name="Title 1">
            <a:extLst>
              <a:ext uri="{FF2B5EF4-FFF2-40B4-BE49-F238E27FC236}">
                <a16:creationId xmlns:a16="http://schemas.microsoft.com/office/drawing/2014/main" id="{F224995B-0061-1743-BEE5-DB15220F22A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7" name="Text Placeholder 57">
            <a:extLst>
              <a:ext uri="{FF2B5EF4-FFF2-40B4-BE49-F238E27FC236}">
                <a16:creationId xmlns:a16="http://schemas.microsoft.com/office/drawing/2014/main" id="{5226A5BA-736A-9D4B-B20B-092D97282C36}"/>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5382211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Column Color">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3281386" y="1714500"/>
            <a:ext cx="2592819" cy="876300"/>
          </a:xfrm>
          <a:prstGeom prst="rect">
            <a:avLst/>
          </a:prstGeom>
          <a:solidFill>
            <a:srgbClr val="FF462D"/>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6333980" y="1714500"/>
            <a:ext cx="2579098" cy="876300"/>
          </a:xfrm>
          <a:prstGeom prst="rect">
            <a:avLst/>
          </a:prstGeom>
          <a:solidFill>
            <a:srgbClr val="9E9287"/>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9372854" y="1714500"/>
            <a:ext cx="2593166" cy="876300"/>
          </a:xfrm>
          <a:prstGeom prst="rect">
            <a:avLst/>
          </a:prstGeom>
          <a:solidFill>
            <a:srgbClr val="3D3C3C"/>
          </a:solidFill>
        </p:spPr>
        <p:txBody>
          <a:bodyPr lIns="91440" tIns="91440" rIns="91440" bIns="91440" anchor="ctr">
            <a:noAutofit/>
          </a:bodyPr>
          <a:lstStyle>
            <a:lvl1pPr marL="0" indent="0" algn="l">
              <a:lnSpc>
                <a:spcPct val="100000"/>
              </a:lnSpc>
              <a:buFont typeface="Arial" panose="020B0604020202020204" pitchFamily="34" charset="0"/>
              <a:buNone/>
              <a:defRPr sz="1400" b="1" i="0" spc="0">
                <a:solidFill>
                  <a:schemeClr val="bg1"/>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Add 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25" name="Text Placeholder 2">
            <a:extLst>
              <a:ext uri="{FF2B5EF4-FFF2-40B4-BE49-F238E27FC236}">
                <a16:creationId xmlns:a16="http://schemas.microsoft.com/office/drawing/2014/main" id="{199A1D2F-33C9-CD40-984C-B95180E5541A}"/>
              </a:ext>
            </a:extLst>
          </p:cNvPr>
          <p:cNvSpPr>
            <a:spLocks noGrp="1"/>
          </p:cNvSpPr>
          <p:nvPr>
            <p:ph type="body" sz="quarter" idx="35" hasCustomPrompt="1"/>
          </p:nvPr>
        </p:nvSpPr>
        <p:spPr>
          <a:xfrm>
            <a:off x="3286778" y="2715236"/>
            <a:ext cx="2579094" cy="3304564"/>
          </a:xfrm>
          <a:noFill/>
        </p:spPr>
        <p:txBody>
          <a:bodyPr lIns="0" tIns="0" rIns="0" bIns="0"/>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6" name="Text Placeholder 2">
            <a:extLst>
              <a:ext uri="{FF2B5EF4-FFF2-40B4-BE49-F238E27FC236}">
                <a16:creationId xmlns:a16="http://schemas.microsoft.com/office/drawing/2014/main" id="{9C195B17-BEAC-A04A-987B-6D8C69F7C793}"/>
              </a:ext>
            </a:extLst>
          </p:cNvPr>
          <p:cNvSpPr>
            <a:spLocks noGrp="1"/>
          </p:cNvSpPr>
          <p:nvPr>
            <p:ph type="body" sz="quarter" idx="32" hasCustomPrompt="1"/>
          </p:nvPr>
        </p:nvSpPr>
        <p:spPr>
          <a:xfrm>
            <a:off x="6333983" y="2715236"/>
            <a:ext cx="2573457" cy="3304564"/>
          </a:xfrm>
          <a:noFill/>
        </p:spPr>
        <p:txBody>
          <a:bodyPr lIns="0" tIns="0" rIns="0" bIns="0"/>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7" name="Text Placeholder 2">
            <a:extLst>
              <a:ext uri="{FF2B5EF4-FFF2-40B4-BE49-F238E27FC236}">
                <a16:creationId xmlns:a16="http://schemas.microsoft.com/office/drawing/2014/main" id="{0E5CE829-47CB-684E-8FA1-9EF59A28088B}"/>
              </a:ext>
            </a:extLst>
          </p:cNvPr>
          <p:cNvSpPr>
            <a:spLocks noGrp="1"/>
          </p:cNvSpPr>
          <p:nvPr>
            <p:ph type="body" sz="quarter" idx="36" hasCustomPrompt="1"/>
          </p:nvPr>
        </p:nvSpPr>
        <p:spPr>
          <a:xfrm>
            <a:off x="9375551" y="2715236"/>
            <a:ext cx="2593167" cy="3304564"/>
          </a:xfrm>
          <a:noFill/>
        </p:spPr>
        <p:txBody>
          <a:bodyPr lIns="0" tIns="0" rIns="0" bIns="0"/>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0CCFC44E-C6B5-0540-A29E-F342F4B86B7B}"/>
              </a:ext>
            </a:extLst>
          </p:cNvPr>
          <p:cNvSpPr>
            <a:spLocks noGrp="1"/>
          </p:cNvSpPr>
          <p:nvPr>
            <p:ph type="body" sz="quarter" idx="37" hasCustomPrompt="1"/>
          </p:nvPr>
        </p:nvSpPr>
        <p:spPr>
          <a:xfrm>
            <a:off x="239569" y="1688862"/>
            <a:ext cx="2579098" cy="4305300"/>
          </a:xfrm>
          <a:noFill/>
        </p:spPr>
        <p:txBody>
          <a:bodyPr lIns="0" tIns="0" rIns="0" bIns="0"/>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660AF418-57FB-6845-B315-FFAEF55857B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7" name="Text Placeholder 57">
            <a:extLst>
              <a:ext uri="{FF2B5EF4-FFF2-40B4-BE49-F238E27FC236}">
                <a16:creationId xmlns:a16="http://schemas.microsoft.com/office/drawing/2014/main" id="{A903093A-B175-AD40-A080-8AD928E7FA41}"/>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7191127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228542" y="1547954"/>
            <a:ext cx="2590125"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Subheading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3275744" y="1547954"/>
            <a:ext cx="2590125"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Subheading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6322952" y="1547954"/>
            <a:ext cx="2590125"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Subheading here</a:t>
            </a:r>
          </a:p>
        </p:txBody>
      </p:sp>
      <p:sp>
        <p:nvSpPr>
          <p:cNvPr id="18" name="Text Placeholder 11">
            <a:extLst>
              <a:ext uri="{FF2B5EF4-FFF2-40B4-BE49-F238E27FC236}">
                <a16:creationId xmlns:a16="http://schemas.microsoft.com/office/drawing/2014/main" id="{35B1A441-818E-2042-B9D2-1725279087FC}"/>
              </a:ext>
            </a:extLst>
          </p:cNvPr>
          <p:cNvSpPr>
            <a:spLocks noGrp="1"/>
          </p:cNvSpPr>
          <p:nvPr>
            <p:ph type="body" sz="quarter" idx="33" hasCustomPrompt="1"/>
          </p:nvPr>
        </p:nvSpPr>
        <p:spPr>
          <a:xfrm>
            <a:off x="9370160" y="1547954"/>
            <a:ext cx="2590125" cy="323492"/>
          </a:xfrm>
          <a:prstGeom prst="rect">
            <a:avLst/>
          </a:prstGeom>
        </p:spPr>
        <p:txBody>
          <a:bodyPr lIns="0" tIns="0" rIns="0" bIns="0">
            <a:noAutofit/>
          </a:bodyPr>
          <a:lstStyle>
            <a:lvl1pPr marL="0" indent="0" algn="l">
              <a:lnSpc>
                <a:spcPct val="100000"/>
              </a:lnSpc>
              <a:buFont typeface="Arial" panose="020B0604020202020204" pitchFamily="34" charset="0"/>
              <a:buNone/>
              <a:defRPr sz="1400" b="1" i="0" spc="0">
                <a:solidFill>
                  <a:srgbClr val="FF462D"/>
                </a:solidFill>
                <a:latin typeface="Arial" panose="020B0604020202020204" pitchFamily="34" charset="0"/>
                <a:cs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marL="228531" lvl="0" indent="-228531">
              <a:spcBef>
                <a:spcPct val="0"/>
              </a:spcBef>
            </a:pPr>
            <a:r>
              <a:rPr lang="en-US"/>
              <a:t>Subheading here</a:t>
            </a:r>
          </a:p>
        </p:txBody>
      </p:sp>
      <p:pic>
        <p:nvPicPr>
          <p:cNvPr id="20" name="Picture 19" descr="Logo&#10;&#10;Description automatically generated">
            <a:extLst>
              <a:ext uri="{FF2B5EF4-FFF2-40B4-BE49-F238E27FC236}">
                <a16:creationId xmlns:a16="http://schemas.microsoft.com/office/drawing/2014/main" id="{812CF4EA-6680-0A46-A72F-CE5A0D6FE2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5" name="Slide Number Placeholder 5">
            <a:extLst>
              <a:ext uri="{FF2B5EF4-FFF2-40B4-BE49-F238E27FC236}">
                <a16:creationId xmlns:a16="http://schemas.microsoft.com/office/drawing/2014/main" id="{66FB95D9-514F-4248-8F2E-F0EA7D69FC45}"/>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25" name="Text Placeholder 2">
            <a:extLst>
              <a:ext uri="{FF2B5EF4-FFF2-40B4-BE49-F238E27FC236}">
                <a16:creationId xmlns:a16="http://schemas.microsoft.com/office/drawing/2014/main" id="{199A1D2F-33C9-CD40-984C-B95180E5541A}"/>
              </a:ext>
            </a:extLst>
          </p:cNvPr>
          <p:cNvSpPr>
            <a:spLocks noGrp="1"/>
          </p:cNvSpPr>
          <p:nvPr>
            <p:ph type="body" sz="quarter" idx="35" hasCustomPrompt="1"/>
          </p:nvPr>
        </p:nvSpPr>
        <p:spPr>
          <a:xfrm>
            <a:off x="233933" y="1933366"/>
            <a:ext cx="2590126" cy="324823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2">
            <a:extLst>
              <a:ext uri="{FF2B5EF4-FFF2-40B4-BE49-F238E27FC236}">
                <a16:creationId xmlns:a16="http://schemas.microsoft.com/office/drawing/2014/main" id="{9C195B17-BEAC-A04A-987B-6D8C69F7C793}"/>
              </a:ext>
            </a:extLst>
          </p:cNvPr>
          <p:cNvSpPr>
            <a:spLocks noGrp="1"/>
          </p:cNvSpPr>
          <p:nvPr>
            <p:ph type="body" sz="quarter" idx="32" hasCustomPrompt="1"/>
          </p:nvPr>
        </p:nvSpPr>
        <p:spPr>
          <a:xfrm>
            <a:off x="3275747" y="1933366"/>
            <a:ext cx="2590126" cy="324823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7" name="Text Placeholder 2">
            <a:extLst>
              <a:ext uri="{FF2B5EF4-FFF2-40B4-BE49-F238E27FC236}">
                <a16:creationId xmlns:a16="http://schemas.microsoft.com/office/drawing/2014/main" id="{0E5CE829-47CB-684E-8FA1-9EF59A28088B}"/>
              </a:ext>
            </a:extLst>
          </p:cNvPr>
          <p:cNvSpPr>
            <a:spLocks noGrp="1"/>
          </p:cNvSpPr>
          <p:nvPr>
            <p:ph type="body" sz="quarter" idx="36" hasCustomPrompt="1"/>
          </p:nvPr>
        </p:nvSpPr>
        <p:spPr>
          <a:xfrm>
            <a:off x="6325649" y="1933366"/>
            <a:ext cx="2590126" cy="324823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8" name="Text Placeholder 2">
            <a:extLst>
              <a:ext uri="{FF2B5EF4-FFF2-40B4-BE49-F238E27FC236}">
                <a16:creationId xmlns:a16="http://schemas.microsoft.com/office/drawing/2014/main" id="{72440BF4-40CE-3A4D-91C2-BCCF11E0F885}"/>
              </a:ext>
            </a:extLst>
          </p:cNvPr>
          <p:cNvSpPr>
            <a:spLocks noGrp="1"/>
          </p:cNvSpPr>
          <p:nvPr>
            <p:ph type="body" sz="quarter" idx="37" hasCustomPrompt="1"/>
          </p:nvPr>
        </p:nvSpPr>
        <p:spPr>
          <a:xfrm>
            <a:off x="9367464" y="1933366"/>
            <a:ext cx="2590126" cy="324823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61345B0E-A4B4-1942-8124-68CB32BA207A}"/>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6" name="Text Placeholder 57">
            <a:extLst>
              <a:ext uri="{FF2B5EF4-FFF2-40B4-BE49-F238E27FC236}">
                <a16:creationId xmlns:a16="http://schemas.microsoft.com/office/drawing/2014/main" id="{7ABDD8A3-9DFC-FB4A-A4D1-D0AC2CF36D9D}"/>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4043114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 section list">
    <p:spTree>
      <p:nvGrpSpPr>
        <p:cNvPr id="1" name=""/>
        <p:cNvGrpSpPr/>
        <p:nvPr/>
      </p:nvGrpSpPr>
      <p:grpSpPr>
        <a:xfrm>
          <a:off x="0" y="0"/>
          <a:ext cx="0" cy="0"/>
          <a:chOff x="0" y="0"/>
          <a:chExt cx="0" cy="0"/>
        </a:xfrm>
      </p:grpSpPr>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228541" y="1568943"/>
            <a:ext cx="2590125"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3273041" y="1546659"/>
            <a:ext cx="2591716"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16" name="Text Placeholder 13">
            <a:extLst>
              <a:ext uri="{FF2B5EF4-FFF2-40B4-BE49-F238E27FC236}">
                <a16:creationId xmlns:a16="http://schemas.microsoft.com/office/drawing/2014/main" id="{019009CE-AFDE-EE4A-A955-7307350C7691}"/>
              </a:ext>
            </a:extLst>
          </p:cNvPr>
          <p:cNvSpPr>
            <a:spLocks noGrp="1"/>
          </p:cNvSpPr>
          <p:nvPr>
            <p:ph type="body" sz="quarter" idx="17" hasCustomPrompt="1"/>
          </p:nvPr>
        </p:nvSpPr>
        <p:spPr>
          <a:xfrm>
            <a:off x="9370159" y="1568943"/>
            <a:ext cx="2591716"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28" name="Text Placeholder 13">
            <a:extLst>
              <a:ext uri="{FF2B5EF4-FFF2-40B4-BE49-F238E27FC236}">
                <a16:creationId xmlns:a16="http://schemas.microsoft.com/office/drawing/2014/main" id="{DF74593B-DD8B-A549-B7F6-CA6CE7B4CA8D}"/>
              </a:ext>
            </a:extLst>
          </p:cNvPr>
          <p:cNvSpPr>
            <a:spLocks noGrp="1"/>
          </p:cNvSpPr>
          <p:nvPr>
            <p:ph type="body" sz="quarter" idx="28" hasCustomPrompt="1"/>
          </p:nvPr>
        </p:nvSpPr>
        <p:spPr>
          <a:xfrm>
            <a:off x="6319063" y="1546659"/>
            <a:ext cx="2591716"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0" name="Text Placeholder 13">
            <a:extLst>
              <a:ext uri="{FF2B5EF4-FFF2-40B4-BE49-F238E27FC236}">
                <a16:creationId xmlns:a16="http://schemas.microsoft.com/office/drawing/2014/main" id="{AC9B3920-F627-8D4A-8EC7-F7F15F5934F0}"/>
              </a:ext>
            </a:extLst>
          </p:cNvPr>
          <p:cNvSpPr>
            <a:spLocks noGrp="1"/>
          </p:cNvSpPr>
          <p:nvPr>
            <p:ph type="body" sz="quarter" idx="33" hasCustomPrompt="1"/>
          </p:nvPr>
        </p:nvSpPr>
        <p:spPr>
          <a:xfrm>
            <a:off x="228541" y="3722823"/>
            <a:ext cx="2590125"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2" name="Text Placeholder 13">
            <a:extLst>
              <a:ext uri="{FF2B5EF4-FFF2-40B4-BE49-F238E27FC236}">
                <a16:creationId xmlns:a16="http://schemas.microsoft.com/office/drawing/2014/main" id="{BDB30F7E-C25C-F643-8457-966A4E9EA430}"/>
              </a:ext>
            </a:extLst>
          </p:cNvPr>
          <p:cNvSpPr>
            <a:spLocks noGrp="1"/>
          </p:cNvSpPr>
          <p:nvPr>
            <p:ph type="body" sz="quarter" idx="35" hasCustomPrompt="1"/>
          </p:nvPr>
        </p:nvSpPr>
        <p:spPr>
          <a:xfrm>
            <a:off x="3273041" y="3708631"/>
            <a:ext cx="2591716"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4" name="Text Placeholder 13">
            <a:extLst>
              <a:ext uri="{FF2B5EF4-FFF2-40B4-BE49-F238E27FC236}">
                <a16:creationId xmlns:a16="http://schemas.microsoft.com/office/drawing/2014/main" id="{7C39C1A6-7460-C14B-83D4-33C9C6C4BE9C}"/>
              </a:ext>
            </a:extLst>
          </p:cNvPr>
          <p:cNvSpPr>
            <a:spLocks noGrp="1"/>
          </p:cNvSpPr>
          <p:nvPr>
            <p:ph type="body" sz="quarter" idx="37" hasCustomPrompt="1"/>
          </p:nvPr>
        </p:nvSpPr>
        <p:spPr>
          <a:xfrm>
            <a:off x="9370159" y="3715041"/>
            <a:ext cx="2591716"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6" name="Text Placeholder 13">
            <a:extLst>
              <a:ext uri="{FF2B5EF4-FFF2-40B4-BE49-F238E27FC236}">
                <a16:creationId xmlns:a16="http://schemas.microsoft.com/office/drawing/2014/main" id="{C34D65A6-934C-D74C-BB66-6AF877EEE449}"/>
              </a:ext>
            </a:extLst>
          </p:cNvPr>
          <p:cNvSpPr>
            <a:spLocks noGrp="1"/>
          </p:cNvSpPr>
          <p:nvPr>
            <p:ph type="body" sz="quarter" idx="39" hasCustomPrompt="1"/>
          </p:nvPr>
        </p:nvSpPr>
        <p:spPr>
          <a:xfrm>
            <a:off x="6319063" y="3708631"/>
            <a:ext cx="2591716"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25" name="Slide Number Placeholder 5">
            <a:extLst>
              <a:ext uri="{FF2B5EF4-FFF2-40B4-BE49-F238E27FC236}">
                <a16:creationId xmlns:a16="http://schemas.microsoft.com/office/drawing/2014/main" id="{7DEA0471-411E-9E4D-9433-E993E317E84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3" name="Text Placeholder 2">
            <a:extLst>
              <a:ext uri="{FF2B5EF4-FFF2-40B4-BE49-F238E27FC236}">
                <a16:creationId xmlns:a16="http://schemas.microsoft.com/office/drawing/2014/main" id="{218EB7D0-7AE4-AA48-93F7-193A1229D2F5}"/>
              </a:ext>
            </a:extLst>
          </p:cNvPr>
          <p:cNvSpPr>
            <a:spLocks noGrp="1"/>
          </p:cNvSpPr>
          <p:nvPr>
            <p:ph type="body" sz="quarter" idx="41" hasCustomPrompt="1"/>
          </p:nvPr>
        </p:nvSpPr>
        <p:spPr>
          <a:xfrm>
            <a:off x="228541" y="1898034"/>
            <a:ext cx="2590125" cy="138650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8BCB215A-5B20-0743-94E0-557154D24C87}"/>
              </a:ext>
            </a:extLst>
          </p:cNvPr>
          <p:cNvSpPr>
            <a:spLocks noGrp="1"/>
          </p:cNvSpPr>
          <p:nvPr>
            <p:ph type="body" sz="quarter" idx="42" hasCustomPrompt="1"/>
          </p:nvPr>
        </p:nvSpPr>
        <p:spPr>
          <a:xfrm>
            <a:off x="3286534" y="1898034"/>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A6D80D71-9424-2F44-B162-5999A7873AA4}"/>
              </a:ext>
            </a:extLst>
          </p:cNvPr>
          <p:cNvSpPr>
            <a:spLocks noGrp="1"/>
          </p:cNvSpPr>
          <p:nvPr>
            <p:ph type="body" sz="quarter" idx="43" hasCustomPrompt="1"/>
          </p:nvPr>
        </p:nvSpPr>
        <p:spPr>
          <a:xfrm>
            <a:off x="6328347" y="1898034"/>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4" name="Text Placeholder 2">
            <a:extLst>
              <a:ext uri="{FF2B5EF4-FFF2-40B4-BE49-F238E27FC236}">
                <a16:creationId xmlns:a16="http://schemas.microsoft.com/office/drawing/2014/main" id="{4CC2B804-C5D8-5A48-81B7-5713C7B60E20}"/>
              </a:ext>
            </a:extLst>
          </p:cNvPr>
          <p:cNvSpPr>
            <a:spLocks noGrp="1"/>
          </p:cNvSpPr>
          <p:nvPr>
            <p:ph type="body" sz="quarter" idx="44" hasCustomPrompt="1"/>
          </p:nvPr>
        </p:nvSpPr>
        <p:spPr>
          <a:xfrm>
            <a:off x="9378249" y="1898034"/>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4DF379A3-1D0F-1E45-8702-288974609B71}"/>
              </a:ext>
            </a:extLst>
          </p:cNvPr>
          <p:cNvSpPr>
            <a:spLocks noGrp="1"/>
          </p:cNvSpPr>
          <p:nvPr>
            <p:ph type="body" sz="quarter" idx="45" hasCustomPrompt="1"/>
          </p:nvPr>
        </p:nvSpPr>
        <p:spPr>
          <a:xfrm>
            <a:off x="228541" y="4050515"/>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9D971439-FB54-6C49-B07B-45920EDEFC8D}"/>
              </a:ext>
            </a:extLst>
          </p:cNvPr>
          <p:cNvSpPr>
            <a:spLocks noGrp="1"/>
          </p:cNvSpPr>
          <p:nvPr>
            <p:ph type="body" sz="quarter" idx="46" hasCustomPrompt="1"/>
          </p:nvPr>
        </p:nvSpPr>
        <p:spPr>
          <a:xfrm>
            <a:off x="3286534" y="4050515"/>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8342C412-BD69-3649-A5ED-2A84EE7FAB31}"/>
              </a:ext>
            </a:extLst>
          </p:cNvPr>
          <p:cNvSpPr>
            <a:spLocks noGrp="1"/>
          </p:cNvSpPr>
          <p:nvPr>
            <p:ph type="body" sz="quarter" idx="47" hasCustomPrompt="1"/>
          </p:nvPr>
        </p:nvSpPr>
        <p:spPr>
          <a:xfrm>
            <a:off x="6328347" y="4050515"/>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47" name="Text Placeholder 2">
            <a:extLst>
              <a:ext uri="{FF2B5EF4-FFF2-40B4-BE49-F238E27FC236}">
                <a16:creationId xmlns:a16="http://schemas.microsoft.com/office/drawing/2014/main" id="{A6C4C6A1-C28C-3C49-87BE-83DCC38A488C}"/>
              </a:ext>
            </a:extLst>
          </p:cNvPr>
          <p:cNvSpPr>
            <a:spLocks noGrp="1"/>
          </p:cNvSpPr>
          <p:nvPr>
            <p:ph type="body" sz="quarter" idx="48" hasCustomPrompt="1"/>
          </p:nvPr>
        </p:nvSpPr>
        <p:spPr>
          <a:xfrm>
            <a:off x="9378249" y="4050515"/>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D8D66C2E-A9BD-E04B-BCA5-15EE8B2E6ED5}"/>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23" name="Text Placeholder 57">
            <a:extLst>
              <a:ext uri="{FF2B5EF4-FFF2-40B4-BE49-F238E27FC236}">
                <a16:creationId xmlns:a16="http://schemas.microsoft.com/office/drawing/2014/main" id="{904F780C-1E82-F248-9B23-1E6893F3C032}"/>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115011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BlueGray">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4" y="0"/>
            <a:ext cx="4585893" cy="68580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23" tIns="45713" rIns="91423" bIns="45713" rtlCol="0" anchor="ctr"/>
          <a:lstStyle/>
          <a:p>
            <a:pPr algn="ctr"/>
            <a:endParaRPr lang="en-US"/>
          </a:p>
        </p:txBody>
      </p:sp>
      <p:sp>
        <p:nvSpPr>
          <p:cNvPr id="12" name="Title 1"/>
          <p:cNvSpPr>
            <a:spLocks noGrp="1"/>
          </p:cNvSpPr>
          <p:nvPr>
            <p:ph type="title" hasCustomPrompt="1"/>
          </p:nvPr>
        </p:nvSpPr>
        <p:spPr>
          <a:xfrm>
            <a:off x="487556" y="548643"/>
            <a:ext cx="4098342" cy="369332"/>
          </a:xfrm>
        </p:spPr>
        <p:txBody>
          <a:bodyPr rIns="0"/>
          <a:lstStyle>
            <a:lvl1pPr>
              <a:defRPr baseline="0">
                <a:solidFill>
                  <a:schemeClr val="bg1"/>
                </a:solidFill>
              </a:defRPr>
            </a:lvl1pPr>
          </a:lstStyle>
          <a:p>
            <a:r>
              <a:rPr lang="en-US" dirty="0"/>
              <a:t>Click to add title</a:t>
            </a:r>
          </a:p>
        </p:txBody>
      </p:sp>
      <p:pic>
        <p:nvPicPr>
          <p:cNvPr id="8" name="Picture 7"/>
          <p:cNvPicPr>
            <a:picLocks noChangeAspect="1"/>
          </p:cNvPicPr>
          <p:nvPr userDrawn="1"/>
        </p:nvPicPr>
        <p:blipFill>
          <a:blip r:embed="rId2" cstate="print">
            <a:lum bright="100000"/>
          </a:blip>
          <a:stretch>
            <a:fillRect/>
          </a:stretch>
        </p:blipFill>
        <p:spPr>
          <a:xfrm>
            <a:off x="45723" y="6033860"/>
            <a:ext cx="871804" cy="835224"/>
          </a:xfrm>
          <a:prstGeom prst="rect">
            <a:avLst/>
          </a:prstGeom>
        </p:spPr>
      </p:pic>
      <p:grpSp>
        <p:nvGrpSpPr>
          <p:cNvPr id="9" name="Group 8"/>
          <p:cNvGrpSpPr/>
          <p:nvPr userDrawn="1"/>
        </p:nvGrpSpPr>
        <p:grpSpPr>
          <a:xfrm>
            <a:off x="487450" y="268819"/>
            <a:ext cx="506711" cy="172508"/>
            <a:chOff x="360699" y="268817"/>
            <a:chExt cx="506711" cy="172508"/>
          </a:xfrm>
          <a:solidFill>
            <a:schemeClr val="bg1"/>
          </a:solidFill>
        </p:grpSpPr>
        <p:sp>
          <p:nvSpPr>
            <p:cNvPr id="10" name="Rectangle 9"/>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sp>
          <p:nvSpPr>
            <p:cNvPr id="11" name="Rectangle 10"/>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18"/>
              <a:endParaRPr lang="en-US">
                <a:solidFill>
                  <a:prstClr val="white"/>
                </a:solidFill>
              </a:endParaRPr>
            </a:p>
          </p:txBody>
        </p:sp>
      </p:grpSp>
    </p:spTree>
    <p:extLst>
      <p:ext uri="{BB962C8B-B14F-4D97-AF65-F5344CB8AC3E}">
        <p14:creationId xmlns:p14="http://schemas.microsoft.com/office/powerpoint/2010/main" val="22338503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1530200" y="1565195"/>
            <a:ext cx="3031325"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7611418" y="1542911"/>
            <a:ext cx="3049078"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28" name="Text Placeholder 13">
            <a:extLst>
              <a:ext uri="{FF2B5EF4-FFF2-40B4-BE49-F238E27FC236}">
                <a16:creationId xmlns:a16="http://schemas.microsoft.com/office/drawing/2014/main" id="{DF74593B-DD8B-A549-B7F6-CA6CE7B4CA8D}"/>
              </a:ext>
            </a:extLst>
          </p:cNvPr>
          <p:cNvSpPr>
            <a:spLocks noGrp="1"/>
          </p:cNvSpPr>
          <p:nvPr>
            <p:ph type="body" sz="quarter" idx="28" hasCustomPrompt="1"/>
          </p:nvPr>
        </p:nvSpPr>
        <p:spPr>
          <a:xfrm>
            <a:off x="1530210" y="5015406"/>
            <a:ext cx="3033187"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0" name="Text Placeholder 13">
            <a:extLst>
              <a:ext uri="{FF2B5EF4-FFF2-40B4-BE49-F238E27FC236}">
                <a16:creationId xmlns:a16="http://schemas.microsoft.com/office/drawing/2014/main" id="{AC9B3920-F627-8D4A-8EC7-F7F15F5934F0}"/>
              </a:ext>
            </a:extLst>
          </p:cNvPr>
          <p:cNvSpPr>
            <a:spLocks noGrp="1"/>
          </p:cNvSpPr>
          <p:nvPr>
            <p:ph type="body" sz="quarter" idx="33" hasCustomPrompt="1"/>
          </p:nvPr>
        </p:nvSpPr>
        <p:spPr>
          <a:xfrm>
            <a:off x="1530200" y="3274175"/>
            <a:ext cx="3031325" cy="185678"/>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2" name="Text Placeholder 13">
            <a:extLst>
              <a:ext uri="{FF2B5EF4-FFF2-40B4-BE49-F238E27FC236}">
                <a16:creationId xmlns:a16="http://schemas.microsoft.com/office/drawing/2014/main" id="{BDB30F7E-C25C-F643-8457-966A4E9EA430}"/>
              </a:ext>
            </a:extLst>
          </p:cNvPr>
          <p:cNvSpPr>
            <a:spLocks noGrp="1"/>
          </p:cNvSpPr>
          <p:nvPr>
            <p:ph type="body" sz="quarter" idx="35" hasCustomPrompt="1"/>
          </p:nvPr>
        </p:nvSpPr>
        <p:spPr>
          <a:xfrm>
            <a:off x="7611418" y="3259983"/>
            <a:ext cx="3049078"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sp>
        <p:nvSpPr>
          <p:cNvPr id="46" name="Text Placeholder 13">
            <a:extLst>
              <a:ext uri="{FF2B5EF4-FFF2-40B4-BE49-F238E27FC236}">
                <a16:creationId xmlns:a16="http://schemas.microsoft.com/office/drawing/2014/main" id="{C34D65A6-934C-D74C-BB66-6AF877EEE449}"/>
              </a:ext>
            </a:extLst>
          </p:cNvPr>
          <p:cNvSpPr>
            <a:spLocks noGrp="1"/>
          </p:cNvSpPr>
          <p:nvPr>
            <p:ph type="body" sz="quarter" idx="39" hasCustomPrompt="1"/>
          </p:nvPr>
        </p:nvSpPr>
        <p:spPr>
          <a:xfrm>
            <a:off x="7611418" y="5015406"/>
            <a:ext cx="3049078" cy="207962"/>
          </a:xfrm>
          <a:prstGeom prst="rect">
            <a:avLst/>
          </a:prstGeom>
        </p:spPr>
        <p:txBody>
          <a:bodyPr lIns="0" tIns="0" rIns="0" bIns="0" anchor="ctr">
            <a:noAutofit/>
          </a:bodyPr>
          <a:lstStyle>
            <a:lvl1pPr marL="0" indent="0">
              <a:buFont typeface="Arial" panose="020B0604020202020204" pitchFamily="34" charset="0"/>
              <a:buNone/>
              <a:defRPr sz="1400" b="1" i="0">
                <a:solidFill>
                  <a:srgbClr val="FF462D"/>
                </a:solid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Subheading</a:t>
            </a:r>
          </a:p>
        </p:txBody>
      </p:sp>
      <p:pic>
        <p:nvPicPr>
          <p:cNvPr id="26" name="Picture 25" descr="Logo&#10;&#10;Description automatically generated">
            <a:extLst>
              <a:ext uri="{FF2B5EF4-FFF2-40B4-BE49-F238E27FC236}">
                <a16:creationId xmlns:a16="http://schemas.microsoft.com/office/drawing/2014/main" id="{7B3A751C-68B6-9143-8245-59EE2DA0AB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25" name="Slide Number Placeholder 5">
            <a:extLst>
              <a:ext uri="{FF2B5EF4-FFF2-40B4-BE49-F238E27FC236}">
                <a16:creationId xmlns:a16="http://schemas.microsoft.com/office/drawing/2014/main" id="{7DEA0471-411E-9E4D-9433-E993E317E84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rgbClr val="3D3C3C"/>
                </a:solidFill>
                <a:latin typeface="Arial" panose="020B0604020202020204" pitchFamily="34" charset="0"/>
              </a:defRPr>
            </a:lvl1pPr>
          </a:lstStyle>
          <a:p>
            <a:fld id="{BB55D76A-9B6E-CD41-ABBE-F6C938295BAD}" type="slidenum">
              <a:rPr lang="en-US" smtClean="0"/>
              <a:pPr/>
              <a:t>‹#›</a:t>
            </a:fld>
            <a:endParaRPr lang="en-US"/>
          </a:p>
        </p:txBody>
      </p:sp>
      <p:sp>
        <p:nvSpPr>
          <p:cNvPr id="3" name="Text Placeholder 2">
            <a:extLst>
              <a:ext uri="{FF2B5EF4-FFF2-40B4-BE49-F238E27FC236}">
                <a16:creationId xmlns:a16="http://schemas.microsoft.com/office/drawing/2014/main" id="{218EB7D0-7AE4-AA48-93F7-193A1229D2F5}"/>
              </a:ext>
            </a:extLst>
          </p:cNvPr>
          <p:cNvSpPr>
            <a:spLocks noGrp="1"/>
          </p:cNvSpPr>
          <p:nvPr>
            <p:ph type="body" sz="quarter" idx="41" hasCustomPrompt="1"/>
          </p:nvPr>
        </p:nvSpPr>
        <p:spPr>
          <a:xfrm>
            <a:off x="1530200" y="1898034"/>
            <a:ext cx="3031325" cy="113108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a:extLst>
              <a:ext uri="{FF2B5EF4-FFF2-40B4-BE49-F238E27FC236}">
                <a16:creationId xmlns:a16="http://schemas.microsoft.com/office/drawing/2014/main" id="{8BCB215A-5B20-0743-94E0-557154D24C87}"/>
              </a:ext>
            </a:extLst>
          </p:cNvPr>
          <p:cNvSpPr>
            <a:spLocks noGrp="1"/>
          </p:cNvSpPr>
          <p:nvPr>
            <p:ph type="body" sz="quarter" idx="42" hasCustomPrompt="1"/>
          </p:nvPr>
        </p:nvSpPr>
        <p:spPr>
          <a:xfrm>
            <a:off x="7611418" y="1898034"/>
            <a:ext cx="3047206" cy="113108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smtClean="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3" name="Text Placeholder 2">
            <a:extLst>
              <a:ext uri="{FF2B5EF4-FFF2-40B4-BE49-F238E27FC236}">
                <a16:creationId xmlns:a16="http://schemas.microsoft.com/office/drawing/2014/main" id="{A6D80D71-9424-2F44-B162-5999A7873AA4}"/>
              </a:ext>
            </a:extLst>
          </p:cNvPr>
          <p:cNvSpPr>
            <a:spLocks noGrp="1"/>
          </p:cNvSpPr>
          <p:nvPr>
            <p:ph type="body" sz="quarter" idx="43" hasCustomPrompt="1"/>
          </p:nvPr>
        </p:nvSpPr>
        <p:spPr>
          <a:xfrm>
            <a:off x="1530200" y="5370528"/>
            <a:ext cx="3031325" cy="1154224"/>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5" name="Text Placeholder 2">
            <a:extLst>
              <a:ext uri="{FF2B5EF4-FFF2-40B4-BE49-F238E27FC236}">
                <a16:creationId xmlns:a16="http://schemas.microsoft.com/office/drawing/2014/main" id="{4DF379A3-1D0F-1E45-8702-288974609B71}"/>
              </a:ext>
            </a:extLst>
          </p:cNvPr>
          <p:cNvSpPr>
            <a:spLocks noGrp="1"/>
          </p:cNvSpPr>
          <p:nvPr>
            <p:ph type="body" sz="quarter" idx="45" hasCustomPrompt="1"/>
          </p:nvPr>
        </p:nvSpPr>
        <p:spPr>
          <a:xfrm>
            <a:off x="1530200" y="3605454"/>
            <a:ext cx="3031325" cy="113108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9D971439-FB54-6C49-B07B-45920EDEFC8D}"/>
              </a:ext>
            </a:extLst>
          </p:cNvPr>
          <p:cNvSpPr>
            <a:spLocks noGrp="1"/>
          </p:cNvSpPr>
          <p:nvPr>
            <p:ph type="body" sz="quarter" idx="46" hasCustomPrompt="1"/>
          </p:nvPr>
        </p:nvSpPr>
        <p:spPr>
          <a:xfrm>
            <a:off x="7611418" y="3605454"/>
            <a:ext cx="3047206" cy="113108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38" name="Text Placeholder 2">
            <a:extLst>
              <a:ext uri="{FF2B5EF4-FFF2-40B4-BE49-F238E27FC236}">
                <a16:creationId xmlns:a16="http://schemas.microsoft.com/office/drawing/2014/main" id="{8342C412-BD69-3649-A5ED-2A84EE7FAB31}"/>
              </a:ext>
            </a:extLst>
          </p:cNvPr>
          <p:cNvSpPr>
            <a:spLocks noGrp="1"/>
          </p:cNvSpPr>
          <p:nvPr>
            <p:ph type="body" sz="quarter" idx="47" hasCustomPrompt="1"/>
          </p:nvPr>
        </p:nvSpPr>
        <p:spPr>
          <a:xfrm>
            <a:off x="7611418" y="5360876"/>
            <a:ext cx="3047206" cy="1154224"/>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2" name="Text Placeholder 13">
            <a:extLst>
              <a:ext uri="{FF2B5EF4-FFF2-40B4-BE49-F238E27FC236}">
                <a16:creationId xmlns:a16="http://schemas.microsoft.com/office/drawing/2014/main" id="{0038B1A7-E95E-3C4D-8B65-1DC93655092F}"/>
              </a:ext>
            </a:extLst>
          </p:cNvPr>
          <p:cNvSpPr>
            <a:spLocks noGrp="1"/>
          </p:cNvSpPr>
          <p:nvPr>
            <p:ph type="body" sz="quarter" idx="48" hasCustomPrompt="1"/>
          </p:nvPr>
        </p:nvSpPr>
        <p:spPr>
          <a:xfrm>
            <a:off x="763151" y="1530058"/>
            <a:ext cx="670270" cy="441630"/>
          </a:xfrm>
          <a:prstGeom prst="rect">
            <a:avLst/>
          </a:prstGeom>
        </p:spPr>
        <p:txBody>
          <a:bodyPr lIns="0" tIns="0" rIns="0" bIns="0" anchor="ctr">
            <a:noAutofit/>
          </a:bodyPr>
          <a:lstStyle>
            <a:lvl1pPr marL="0" indent="0">
              <a:buFont typeface="Arial" panose="020B0604020202020204" pitchFamily="34" charset="0"/>
              <a:buNone/>
              <a:defRPr sz="3599" b="1" i="0">
                <a:ln>
                  <a:solidFill>
                    <a:schemeClr val="accent1"/>
                  </a:solidFill>
                </a:ln>
                <a:no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01</a:t>
            </a:r>
          </a:p>
        </p:txBody>
      </p:sp>
      <p:sp>
        <p:nvSpPr>
          <p:cNvPr id="23" name="Text Placeholder 13">
            <a:extLst>
              <a:ext uri="{FF2B5EF4-FFF2-40B4-BE49-F238E27FC236}">
                <a16:creationId xmlns:a16="http://schemas.microsoft.com/office/drawing/2014/main" id="{D7FBA33F-457B-9A44-B7DB-E88B05396B3D}"/>
              </a:ext>
            </a:extLst>
          </p:cNvPr>
          <p:cNvSpPr>
            <a:spLocks noGrp="1"/>
          </p:cNvSpPr>
          <p:nvPr>
            <p:ph type="body" sz="quarter" idx="49" hasCustomPrompt="1"/>
          </p:nvPr>
        </p:nvSpPr>
        <p:spPr>
          <a:xfrm>
            <a:off x="763151" y="3247353"/>
            <a:ext cx="670270" cy="441630"/>
          </a:xfrm>
          <a:prstGeom prst="rect">
            <a:avLst/>
          </a:prstGeom>
        </p:spPr>
        <p:txBody>
          <a:bodyPr lIns="0" tIns="0" rIns="0" bIns="0" anchor="ctr">
            <a:noAutofit/>
          </a:bodyPr>
          <a:lstStyle>
            <a:lvl1pPr marL="0" indent="0">
              <a:buFont typeface="Arial" panose="020B0604020202020204" pitchFamily="34" charset="0"/>
              <a:buNone/>
              <a:defRPr sz="3599" b="1" i="0">
                <a:ln>
                  <a:solidFill>
                    <a:schemeClr val="accent1"/>
                  </a:solidFill>
                </a:ln>
                <a:no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01</a:t>
            </a:r>
          </a:p>
        </p:txBody>
      </p:sp>
      <p:sp>
        <p:nvSpPr>
          <p:cNvPr id="24" name="Text Placeholder 13">
            <a:extLst>
              <a:ext uri="{FF2B5EF4-FFF2-40B4-BE49-F238E27FC236}">
                <a16:creationId xmlns:a16="http://schemas.microsoft.com/office/drawing/2014/main" id="{3EACCA0E-54DF-5545-8611-264EC0B9B273}"/>
              </a:ext>
            </a:extLst>
          </p:cNvPr>
          <p:cNvSpPr>
            <a:spLocks noGrp="1"/>
          </p:cNvSpPr>
          <p:nvPr>
            <p:ph type="body" sz="quarter" idx="50" hasCustomPrompt="1"/>
          </p:nvPr>
        </p:nvSpPr>
        <p:spPr>
          <a:xfrm>
            <a:off x="763151" y="4987141"/>
            <a:ext cx="670270" cy="441630"/>
          </a:xfrm>
          <a:prstGeom prst="rect">
            <a:avLst/>
          </a:prstGeom>
        </p:spPr>
        <p:txBody>
          <a:bodyPr lIns="0" tIns="0" rIns="0" bIns="0" anchor="ctr">
            <a:noAutofit/>
          </a:bodyPr>
          <a:lstStyle>
            <a:lvl1pPr marL="0" indent="0">
              <a:buFont typeface="Arial" panose="020B0604020202020204" pitchFamily="34" charset="0"/>
              <a:buNone/>
              <a:defRPr sz="3599" b="1" i="0">
                <a:ln>
                  <a:solidFill>
                    <a:schemeClr val="accent1"/>
                  </a:solidFill>
                </a:ln>
                <a:no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01</a:t>
            </a:r>
          </a:p>
        </p:txBody>
      </p:sp>
      <p:sp>
        <p:nvSpPr>
          <p:cNvPr id="27" name="Text Placeholder 13">
            <a:extLst>
              <a:ext uri="{FF2B5EF4-FFF2-40B4-BE49-F238E27FC236}">
                <a16:creationId xmlns:a16="http://schemas.microsoft.com/office/drawing/2014/main" id="{4DB0FA13-C54A-684F-944E-EAE89AF8521F}"/>
              </a:ext>
            </a:extLst>
          </p:cNvPr>
          <p:cNvSpPr>
            <a:spLocks noGrp="1"/>
          </p:cNvSpPr>
          <p:nvPr>
            <p:ph type="body" sz="quarter" idx="51" hasCustomPrompt="1"/>
          </p:nvPr>
        </p:nvSpPr>
        <p:spPr>
          <a:xfrm>
            <a:off x="6854866" y="1530058"/>
            <a:ext cx="670270" cy="441630"/>
          </a:xfrm>
          <a:prstGeom prst="rect">
            <a:avLst/>
          </a:prstGeom>
        </p:spPr>
        <p:txBody>
          <a:bodyPr lIns="0" tIns="0" rIns="0" bIns="0" anchor="ctr">
            <a:noAutofit/>
          </a:bodyPr>
          <a:lstStyle>
            <a:lvl1pPr marL="0" indent="0">
              <a:buFont typeface="Arial" panose="020B0604020202020204" pitchFamily="34" charset="0"/>
              <a:buNone/>
              <a:defRPr sz="3599" b="1" i="0">
                <a:ln>
                  <a:solidFill>
                    <a:schemeClr val="accent1"/>
                  </a:solidFill>
                </a:ln>
                <a:no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01</a:t>
            </a:r>
          </a:p>
        </p:txBody>
      </p:sp>
      <p:sp>
        <p:nvSpPr>
          <p:cNvPr id="29" name="Text Placeholder 13">
            <a:extLst>
              <a:ext uri="{FF2B5EF4-FFF2-40B4-BE49-F238E27FC236}">
                <a16:creationId xmlns:a16="http://schemas.microsoft.com/office/drawing/2014/main" id="{2A9471F6-7209-B74C-93EE-ADE8EE5C3E26}"/>
              </a:ext>
            </a:extLst>
          </p:cNvPr>
          <p:cNvSpPr>
            <a:spLocks noGrp="1"/>
          </p:cNvSpPr>
          <p:nvPr>
            <p:ph type="body" sz="quarter" idx="52" hasCustomPrompt="1"/>
          </p:nvPr>
        </p:nvSpPr>
        <p:spPr>
          <a:xfrm>
            <a:off x="6854866" y="3247353"/>
            <a:ext cx="670270" cy="441630"/>
          </a:xfrm>
          <a:prstGeom prst="rect">
            <a:avLst/>
          </a:prstGeom>
        </p:spPr>
        <p:txBody>
          <a:bodyPr lIns="0" tIns="0" rIns="0" bIns="0" anchor="ctr">
            <a:noAutofit/>
          </a:bodyPr>
          <a:lstStyle>
            <a:lvl1pPr marL="0" indent="0">
              <a:buFont typeface="Arial" panose="020B0604020202020204" pitchFamily="34" charset="0"/>
              <a:buNone/>
              <a:defRPr sz="3599" b="1" i="0">
                <a:ln>
                  <a:solidFill>
                    <a:schemeClr val="accent1"/>
                  </a:solidFill>
                </a:ln>
                <a:no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01</a:t>
            </a:r>
          </a:p>
        </p:txBody>
      </p:sp>
      <p:sp>
        <p:nvSpPr>
          <p:cNvPr id="36" name="Text Placeholder 13">
            <a:extLst>
              <a:ext uri="{FF2B5EF4-FFF2-40B4-BE49-F238E27FC236}">
                <a16:creationId xmlns:a16="http://schemas.microsoft.com/office/drawing/2014/main" id="{D290A8D4-25E0-2A4A-A5BB-4F9AC29D1ECE}"/>
              </a:ext>
            </a:extLst>
          </p:cNvPr>
          <p:cNvSpPr>
            <a:spLocks noGrp="1"/>
          </p:cNvSpPr>
          <p:nvPr>
            <p:ph type="body" sz="quarter" idx="53" hasCustomPrompt="1"/>
          </p:nvPr>
        </p:nvSpPr>
        <p:spPr>
          <a:xfrm>
            <a:off x="6854866" y="4987141"/>
            <a:ext cx="670270" cy="441630"/>
          </a:xfrm>
          <a:prstGeom prst="rect">
            <a:avLst/>
          </a:prstGeom>
        </p:spPr>
        <p:txBody>
          <a:bodyPr lIns="0" tIns="0" rIns="0" bIns="0" anchor="ctr">
            <a:noAutofit/>
          </a:bodyPr>
          <a:lstStyle>
            <a:lvl1pPr marL="0" indent="0">
              <a:buFont typeface="Arial" panose="020B0604020202020204" pitchFamily="34" charset="0"/>
              <a:buNone/>
              <a:defRPr sz="3599" b="1" i="0">
                <a:ln>
                  <a:solidFill>
                    <a:schemeClr val="accent1"/>
                  </a:solidFill>
                </a:ln>
                <a:noFill/>
                <a:latin typeface="Arial" panose="020B0604020202020204" pitchFamily="34" charset="0"/>
              </a:defRPr>
            </a:lvl1pPr>
            <a:lvl2pPr marL="457063" indent="0">
              <a:buNone/>
              <a:defRPr/>
            </a:lvl2pPr>
            <a:lvl3pPr marL="914126" indent="0">
              <a:buNone/>
              <a:defRPr/>
            </a:lvl3pPr>
            <a:lvl4pPr marL="1371189" indent="0">
              <a:buNone/>
              <a:defRPr/>
            </a:lvl4pPr>
            <a:lvl5pPr marL="1828251" indent="0">
              <a:buNone/>
              <a:defRPr/>
            </a:lvl5pPr>
          </a:lstStyle>
          <a:p>
            <a:pPr lvl="0"/>
            <a:r>
              <a:rPr lang="en-US"/>
              <a:t>01</a:t>
            </a:r>
          </a:p>
        </p:txBody>
      </p:sp>
      <p:sp>
        <p:nvSpPr>
          <p:cNvPr id="34" name="Title 1">
            <a:extLst>
              <a:ext uri="{FF2B5EF4-FFF2-40B4-BE49-F238E27FC236}">
                <a16:creationId xmlns:a16="http://schemas.microsoft.com/office/drawing/2014/main" id="{9F2229B9-8EE0-AA45-ADCC-F435F8D910C8}"/>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39" name="Text Placeholder 57">
            <a:extLst>
              <a:ext uri="{FF2B5EF4-FFF2-40B4-BE49-F238E27FC236}">
                <a16:creationId xmlns:a16="http://schemas.microsoft.com/office/drawing/2014/main" id="{640BAF57-E1E0-494F-B8A7-37141299B053}"/>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960272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 List Spring Green">
    <p:bg>
      <p:bgPr>
        <a:solidFill>
          <a:schemeClr val="accent3"/>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228541" y="1324208"/>
            <a:ext cx="5408492" cy="1983905"/>
          </a:xfrm>
          <a:prstGeom prst="rect">
            <a:avLst/>
          </a:prstGeom>
        </p:spPr>
        <p:txBody>
          <a:bodyPr lIns="0" tIns="0" rIns="0" bIns="0">
            <a:noAutofit/>
          </a:bodyPr>
          <a:lstStyle>
            <a:lvl1pPr marL="0" indent="0">
              <a:lnSpc>
                <a:spcPct val="100000"/>
              </a:lnSpc>
              <a:buNone/>
              <a:defRPr sz="3199" b="0" i="0">
                <a:solidFill>
                  <a:srgbClr val="042315"/>
                </a:solidFill>
                <a:latin typeface="Arial" panose="020B0604020202020204" pitchFamily="34" charset="0"/>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pic>
        <p:nvPicPr>
          <p:cNvPr id="13" name="Picture 12">
            <a:extLst>
              <a:ext uri="{FF2B5EF4-FFF2-40B4-BE49-F238E27FC236}">
                <a16:creationId xmlns:a16="http://schemas.microsoft.com/office/drawing/2014/main" id="{901262A7-8C01-3247-86F3-20AFC51BA18D}"/>
              </a:ext>
            </a:extLst>
          </p:cNvPr>
          <p:cNvPicPr>
            <a:picLocks noChangeAspect="1"/>
          </p:cNvPicPr>
          <p:nvPr userDrawn="1"/>
        </p:nvPicPr>
        <p:blipFill>
          <a:blip r:embed="rId2"/>
          <a:stretch>
            <a:fillRect/>
          </a:stretch>
        </p:blipFill>
        <p:spPr>
          <a:xfrm>
            <a:off x="232501" y="6343602"/>
            <a:ext cx="730153" cy="232381"/>
          </a:xfrm>
          <a:prstGeom prst="rect">
            <a:avLst/>
          </a:prstGeom>
        </p:spPr>
      </p:pic>
      <p:sp>
        <p:nvSpPr>
          <p:cNvPr id="12" name="Slide Number Placeholder 5">
            <a:extLst>
              <a:ext uri="{FF2B5EF4-FFF2-40B4-BE49-F238E27FC236}">
                <a16:creationId xmlns:a16="http://schemas.microsoft.com/office/drawing/2014/main" id="{93EEF68C-1B1A-8646-8CCC-05086C10767F}"/>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6" name="Text Placeholder 2">
            <a:extLst>
              <a:ext uri="{FF2B5EF4-FFF2-40B4-BE49-F238E27FC236}">
                <a16:creationId xmlns:a16="http://schemas.microsoft.com/office/drawing/2014/main" id="{2BD0F517-AEAE-094F-9FEF-07077F569232}"/>
              </a:ext>
            </a:extLst>
          </p:cNvPr>
          <p:cNvSpPr>
            <a:spLocks noGrp="1"/>
          </p:cNvSpPr>
          <p:nvPr>
            <p:ph type="body" sz="quarter" idx="35" hasCustomPrompt="1"/>
          </p:nvPr>
        </p:nvSpPr>
        <p:spPr>
          <a:xfrm>
            <a:off x="233932" y="3615488"/>
            <a:ext cx="5403101" cy="2404313"/>
          </a:xfrm>
        </p:spPr>
        <p:txBody>
          <a:bodyPr/>
          <a:lstStyle>
            <a:lvl1pPr>
              <a:defRPr sz="1600">
                <a:solidFill>
                  <a:srgbClr val="042315"/>
                </a:solidFill>
              </a:defRPr>
            </a:lvl1pPr>
            <a:lvl2pPr>
              <a:defRPr sz="1600">
                <a:solidFill>
                  <a:srgbClr val="042315"/>
                </a:solidFill>
              </a:defRPr>
            </a:lvl2pPr>
            <a:lvl3pPr marL="742727" indent="-228531">
              <a:buFont typeface="Courier New" panose="02070309020205020404" pitchFamily="49" charset="0"/>
              <a:buChar char="o"/>
              <a:tabLst/>
              <a:defRPr sz="1600">
                <a:solidFill>
                  <a:srgbClr val="042315"/>
                </a:solidFill>
              </a:defRPr>
            </a:lvl3pPr>
            <a:lvl4pPr>
              <a:defRPr sz="1600">
                <a:solidFill>
                  <a:srgbClr val="042315"/>
                </a:solidFill>
              </a:defRPr>
            </a:lvl4pPr>
            <a:lvl5pPr>
              <a:defRPr sz="1600">
                <a:solidFill>
                  <a:srgbClr val="042315"/>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D0ACF886-98AD-4245-937C-FEA570CFF1E9}"/>
              </a:ext>
            </a:extLst>
          </p:cNvPr>
          <p:cNvSpPr>
            <a:spLocks noGrp="1"/>
          </p:cNvSpPr>
          <p:nvPr>
            <p:ph type="title" hasCustomPrompt="1"/>
          </p:nvPr>
        </p:nvSpPr>
        <p:spPr>
          <a:xfrm>
            <a:off x="228540" y="266131"/>
            <a:ext cx="7389476" cy="281078"/>
          </a:xfrm>
        </p:spPr>
        <p:txBody>
          <a:bodyPr>
            <a:noAutofit/>
          </a:bodyPr>
          <a:lstStyle>
            <a:lvl1pPr>
              <a:lnSpc>
                <a:spcPct val="100000"/>
              </a:lnSpc>
              <a:defRPr sz="2399" b="0" i="0">
                <a:solidFill>
                  <a:schemeClr val="tx2"/>
                </a:solidFill>
                <a:latin typeface="Arial" panose="020B0604020202020204" pitchFamily="34" charset="0"/>
              </a:defRPr>
            </a:lvl1pPr>
          </a:lstStyle>
          <a:p>
            <a:r>
              <a:rPr lang="en-US"/>
              <a:t>Add heading here</a:t>
            </a:r>
          </a:p>
        </p:txBody>
      </p:sp>
      <p:sp>
        <p:nvSpPr>
          <p:cNvPr id="10" name="Text Placeholder 57">
            <a:extLst>
              <a:ext uri="{FF2B5EF4-FFF2-40B4-BE49-F238E27FC236}">
                <a16:creationId xmlns:a16="http://schemas.microsoft.com/office/drawing/2014/main" id="{4511290B-DF02-0340-9B1F-02448F743866}"/>
              </a:ext>
            </a:extLst>
          </p:cNvPr>
          <p:cNvSpPr>
            <a:spLocks noGrp="1"/>
          </p:cNvSpPr>
          <p:nvPr>
            <p:ph type="body" sz="quarter" idx="27" hasCustomPrompt="1"/>
          </p:nvPr>
        </p:nvSpPr>
        <p:spPr>
          <a:xfrm>
            <a:off x="228540" y="706000"/>
            <a:ext cx="7389876"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416252569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Text Two Columns">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C470976-FFAD-FF4D-88C0-372D1E35504C}"/>
              </a:ext>
            </a:extLst>
          </p:cNvPr>
          <p:cNvCxnSpPr>
            <a:cxnSpLocks/>
          </p:cNvCxnSpPr>
          <p:nvPr userDrawn="1"/>
        </p:nvCxnSpPr>
        <p:spPr>
          <a:xfrm>
            <a:off x="6094413" y="1506526"/>
            <a:ext cx="4562439"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20" name="Text Placeholder 4">
            <a:extLst>
              <a:ext uri="{FF2B5EF4-FFF2-40B4-BE49-F238E27FC236}">
                <a16:creationId xmlns:a16="http://schemas.microsoft.com/office/drawing/2014/main" id="{516F41D2-B2DC-6149-9C04-C0436A0B5999}"/>
              </a:ext>
            </a:extLst>
          </p:cNvPr>
          <p:cNvSpPr>
            <a:spLocks noGrp="1"/>
          </p:cNvSpPr>
          <p:nvPr>
            <p:ph type="body" sz="quarter" idx="16" hasCustomPrompt="1"/>
          </p:nvPr>
        </p:nvSpPr>
        <p:spPr>
          <a:xfrm>
            <a:off x="228541" y="1613170"/>
            <a:ext cx="5408791" cy="3526486"/>
          </a:xfrm>
          <a:prstGeom prst="rect">
            <a:avLst/>
          </a:prstGeom>
        </p:spPr>
        <p:txBody>
          <a:bodyPr lIns="0" tIns="0" rIns="0" bIns="0">
            <a:noAutofit/>
          </a:bodyPr>
          <a:lstStyle>
            <a:lvl1pPr marL="0" indent="0">
              <a:buNone/>
              <a:defRPr sz="3199" b="0" i="0">
                <a:solidFill>
                  <a:srgbClr val="FF462D"/>
                </a:solidFill>
                <a:latin typeface="Arial" panose="020B0604020202020204" pitchFamily="34" charset="0"/>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pic>
        <p:nvPicPr>
          <p:cNvPr id="13" name="Picture 12" descr="Logo&#10;&#10;Description automatically generated">
            <a:extLst>
              <a:ext uri="{FF2B5EF4-FFF2-40B4-BE49-F238E27FC236}">
                <a16:creationId xmlns:a16="http://schemas.microsoft.com/office/drawing/2014/main" id="{288FBC1C-9839-D947-98D7-456B672566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0" name="Slide Number Placeholder 5">
            <a:extLst>
              <a:ext uri="{FF2B5EF4-FFF2-40B4-BE49-F238E27FC236}">
                <a16:creationId xmlns:a16="http://schemas.microsoft.com/office/drawing/2014/main" id="{50AAAA15-AAFD-3441-81B3-29C7FC7F81C9}"/>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5" name="Text Placeholder 2">
            <a:extLst>
              <a:ext uri="{FF2B5EF4-FFF2-40B4-BE49-F238E27FC236}">
                <a16:creationId xmlns:a16="http://schemas.microsoft.com/office/drawing/2014/main" id="{D0323FFB-0571-EE48-AB6D-FD97A544B1C5}"/>
              </a:ext>
            </a:extLst>
          </p:cNvPr>
          <p:cNvSpPr>
            <a:spLocks noGrp="1"/>
          </p:cNvSpPr>
          <p:nvPr>
            <p:ph type="body" sz="quarter" idx="30" hasCustomPrompt="1"/>
          </p:nvPr>
        </p:nvSpPr>
        <p:spPr>
          <a:xfrm>
            <a:off x="6094413" y="1669147"/>
            <a:ext cx="5865872" cy="3498002"/>
          </a:xfrm>
        </p:spPr>
        <p:txBody>
          <a:bodyPr/>
          <a:lstStyle>
            <a:lvl1pPr>
              <a:defRPr sz="1600">
                <a:solidFill>
                  <a:srgbClr val="3D3C3C"/>
                </a:solidFill>
              </a:defRPr>
            </a:lvl1pPr>
            <a:lvl2pPr>
              <a:defRPr sz="1600">
                <a:solidFill>
                  <a:srgbClr val="3D3C3C"/>
                </a:solidFill>
              </a:defRPr>
            </a:lvl2pPr>
            <a:lvl3pPr marL="742727" indent="-228531">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62313A50-3D30-EC49-866A-3F604416F0B6}"/>
              </a:ext>
            </a:extLst>
          </p:cNvPr>
          <p:cNvSpPr>
            <a:spLocks noGrp="1"/>
          </p:cNvSpPr>
          <p:nvPr>
            <p:ph type="title" hasCustomPrompt="1"/>
          </p:nvPr>
        </p:nvSpPr>
        <p:spPr>
          <a:xfrm>
            <a:off x="228540" y="266131"/>
            <a:ext cx="10436682"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2" name="Text Placeholder 57">
            <a:extLst>
              <a:ext uri="{FF2B5EF4-FFF2-40B4-BE49-F238E27FC236}">
                <a16:creationId xmlns:a16="http://schemas.microsoft.com/office/drawing/2014/main" id="{1D402FAC-4379-F948-82C0-6A68C8435422}"/>
              </a:ext>
            </a:extLst>
          </p:cNvPr>
          <p:cNvSpPr>
            <a:spLocks noGrp="1"/>
          </p:cNvSpPr>
          <p:nvPr>
            <p:ph type="body" sz="quarter" idx="27" hasCustomPrompt="1"/>
          </p:nvPr>
        </p:nvSpPr>
        <p:spPr>
          <a:xfrm>
            <a:off x="228541" y="706000"/>
            <a:ext cx="1043724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732489006"/>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 3 Image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BF4555-FDB8-1741-8569-DDC432C60ECC}"/>
              </a:ext>
            </a:extLst>
          </p:cNvPr>
          <p:cNvSpPr>
            <a:spLocks noGrp="1"/>
          </p:cNvSpPr>
          <p:nvPr>
            <p:ph type="pic" sz="quarter" idx="40" hasCustomPrompt="1"/>
          </p:nvPr>
        </p:nvSpPr>
        <p:spPr>
          <a:xfrm>
            <a:off x="228540" y="342900"/>
            <a:ext cx="5637332" cy="3390901"/>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44" name="Text Placeholder 4">
            <a:extLst>
              <a:ext uri="{FF2B5EF4-FFF2-40B4-BE49-F238E27FC236}">
                <a16:creationId xmlns:a16="http://schemas.microsoft.com/office/drawing/2014/main" id="{B809A16B-1C7C-2047-87C8-57441110C29F}"/>
              </a:ext>
            </a:extLst>
          </p:cNvPr>
          <p:cNvSpPr>
            <a:spLocks noGrp="1"/>
          </p:cNvSpPr>
          <p:nvPr>
            <p:ph type="body" sz="quarter" idx="16" hasCustomPrompt="1"/>
          </p:nvPr>
        </p:nvSpPr>
        <p:spPr>
          <a:xfrm>
            <a:off x="228540" y="4053269"/>
            <a:ext cx="5637332" cy="1382998"/>
          </a:xfrm>
          <a:prstGeom prst="rect">
            <a:avLst/>
          </a:prstGeom>
        </p:spPr>
        <p:txBody>
          <a:bodyPr lIns="0" tIns="0" rIns="0" bIns="0">
            <a:noAutofit/>
          </a:bodyPr>
          <a:lstStyle>
            <a:lvl1pPr marL="0" indent="0">
              <a:buNone/>
              <a:defRPr sz="3199" b="0" i="0">
                <a:solidFill>
                  <a:schemeClr val="accent1"/>
                </a:solidFill>
                <a:latin typeface="Arial" panose="020B0604020202020204" pitchFamily="34" charset="0"/>
              </a:defRPr>
            </a:lvl1pPr>
          </a:lstStyle>
          <a:p>
            <a:pPr lvl="0"/>
            <a:r>
              <a:rPr lang="en-US"/>
              <a:t>Add body text here–Lorem ipsum dolor.</a:t>
            </a:r>
          </a:p>
        </p:txBody>
      </p:sp>
      <p:sp>
        <p:nvSpPr>
          <p:cNvPr id="11" name="Picture Placeholder 3">
            <a:extLst>
              <a:ext uri="{FF2B5EF4-FFF2-40B4-BE49-F238E27FC236}">
                <a16:creationId xmlns:a16="http://schemas.microsoft.com/office/drawing/2014/main" id="{96910279-9442-8E4A-A6CD-DB04454EB188}"/>
              </a:ext>
            </a:extLst>
          </p:cNvPr>
          <p:cNvSpPr>
            <a:spLocks noGrp="1"/>
          </p:cNvSpPr>
          <p:nvPr>
            <p:ph type="pic" sz="quarter" idx="41" hasCustomPrompt="1"/>
          </p:nvPr>
        </p:nvSpPr>
        <p:spPr>
          <a:xfrm>
            <a:off x="6322953" y="342900"/>
            <a:ext cx="2590125" cy="3390901"/>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8" name="Picture 7" descr="Logo&#10;&#10;Description automatically generated">
            <a:extLst>
              <a:ext uri="{FF2B5EF4-FFF2-40B4-BE49-F238E27FC236}">
                <a16:creationId xmlns:a16="http://schemas.microsoft.com/office/drawing/2014/main" id="{B16D5EF2-90FE-0743-9161-0A6E956C8C4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9" name="Slide Number Placeholder 5">
            <a:extLst>
              <a:ext uri="{FF2B5EF4-FFF2-40B4-BE49-F238E27FC236}">
                <a16:creationId xmlns:a16="http://schemas.microsoft.com/office/drawing/2014/main" id="{EF60A5AE-250D-4E49-B021-1C521BCDC50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3" name="Picture Placeholder 3">
            <a:extLst>
              <a:ext uri="{FF2B5EF4-FFF2-40B4-BE49-F238E27FC236}">
                <a16:creationId xmlns:a16="http://schemas.microsoft.com/office/drawing/2014/main" id="{5B66687D-5BC4-3E4E-A68A-2BDE83E23A85}"/>
              </a:ext>
            </a:extLst>
          </p:cNvPr>
          <p:cNvSpPr>
            <a:spLocks noGrp="1"/>
          </p:cNvSpPr>
          <p:nvPr>
            <p:ph type="pic" sz="quarter" idx="43" hasCustomPrompt="1"/>
          </p:nvPr>
        </p:nvSpPr>
        <p:spPr>
          <a:xfrm>
            <a:off x="9364766" y="342900"/>
            <a:ext cx="2590125" cy="3390901"/>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sp>
        <p:nvSpPr>
          <p:cNvPr id="14" name="Text Placeholder 2">
            <a:extLst>
              <a:ext uri="{FF2B5EF4-FFF2-40B4-BE49-F238E27FC236}">
                <a16:creationId xmlns:a16="http://schemas.microsoft.com/office/drawing/2014/main" id="{B8521467-5A4D-DC4C-8410-4F4BA6EC8F21}"/>
              </a:ext>
            </a:extLst>
          </p:cNvPr>
          <p:cNvSpPr>
            <a:spLocks noGrp="1"/>
          </p:cNvSpPr>
          <p:nvPr>
            <p:ph type="body" sz="quarter" idx="47" hasCustomPrompt="1"/>
          </p:nvPr>
        </p:nvSpPr>
        <p:spPr>
          <a:xfrm>
            <a:off x="6328347" y="4116348"/>
            <a:ext cx="2590125" cy="1386505"/>
          </a:xfrm>
        </p:spPr>
        <p:txBody>
          <a:bodyPr/>
          <a:lstStyle>
            <a:lvl1pPr>
              <a:defRPr sz="1200">
                <a:solidFill>
                  <a:srgbClr val="3D3C3C"/>
                </a:solidFill>
              </a:defRPr>
            </a:lvl1pPr>
            <a:lvl2pPr>
              <a:defRPr sz="1200">
                <a:solidFill>
                  <a:srgbClr val="3D3C3C"/>
                </a:solidFill>
              </a:defRPr>
            </a:lvl2pPr>
            <a:lvl3pPr marL="690356" indent="-163464">
              <a:buFont typeface="Courier New" panose="02070309020205020404" pitchFamily="49" charset="0"/>
              <a:buChar char="o"/>
              <a:tabLst/>
              <a:defRPr sz="1200">
                <a:solidFill>
                  <a:srgbClr val="3D3C3C"/>
                </a:solidFill>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8BCD9262-AFB5-7745-9C49-6EED75D3C688}"/>
              </a:ext>
            </a:extLst>
          </p:cNvPr>
          <p:cNvSpPr>
            <a:spLocks noGrp="1"/>
          </p:cNvSpPr>
          <p:nvPr>
            <p:ph type="body" sz="quarter" idx="48" hasCustomPrompt="1"/>
          </p:nvPr>
        </p:nvSpPr>
        <p:spPr>
          <a:xfrm>
            <a:off x="9378249" y="4116348"/>
            <a:ext cx="2590125" cy="1386505"/>
          </a:xfrm>
        </p:spPr>
        <p:txBody>
          <a:bodyPr/>
          <a:lstStyle>
            <a:lvl1pPr>
              <a:defRPr sz="1200">
                <a:solidFill>
                  <a:srgbClr val="3D3C3C"/>
                </a:solidFill>
              </a:defRPr>
            </a:lvl1pPr>
            <a:lvl2pPr>
              <a:defRPr sz="1200">
                <a:solidFill>
                  <a:srgbClr val="3D3C3C"/>
                </a:solidFill>
              </a:defRPr>
            </a:lvl2pPr>
            <a:lvl3pPr marL="698290" indent="-171399">
              <a:defRPr lang="en-US" sz="12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200">
                <a:solidFill>
                  <a:srgbClr val="3D3C3C"/>
                </a:solidFill>
              </a:defRPr>
            </a:lvl4pPr>
            <a:lvl5pPr>
              <a:defRPr sz="12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9284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Right Image">
    <p:spTree>
      <p:nvGrpSpPr>
        <p:cNvPr id="1" name=""/>
        <p:cNvGrpSpPr/>
        <p:nvPr/>
      </p:nvGrpSpPr>
      <p:grpSpPr>
        <a:xfrm>
          <a:off x="0" y="0"/>
          <a:ext cx="0" cy="0"/>
          <a:chOff x="0" y="0"/>
          <a:chExt cx="0" cy="0"/>
        </a:xfrm>
      </p:grpSpPr>
      <p:sp>
        <p:nvSpPr>
          <p:cNvPr id="15" name="Picture Placeholder 5">
            <a:extLst>
              <a:ext uri="{FF2B5EF4-FFF2-40B4-BE49-F238E27FC236}">
                <a16:creationId xmlns:a16="http://schemas.microsoft.com/office/drawing/2014/main" id="{A4E6BBF2-7781-E343-B49D-D33BA3D3968C}"/>
              </a:ext>
            </a:extLst>
          </p:cNvPr>
          <p:cNvSpPr>
            <a:spLocks noGrp="1"/>
          </p:cNvSpPr>
          <p:nvPr>
            <p:ph type="pic" sz="quarter" idx="28" hasCustomPrompt="1"/>
          </p:nvPr>
        </p:nvSpPr>
        <p:spPr>
          <a:xfrm>
            <a:off x="6094412" y="0"/>
            <a:ext cx="6097062"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0" name="Picture 9" descr="Logo&#10;&#10;Description automatically generated">
            <a:extLst>
              <a:ext uri="{FF2B5EF4-FFF2-40B4-BE49-F238E27FC236}">
                <a16:creationId xmlns:a16="http://schemas.microsoft.com/office/drawing/2014/main" id="{EA063F93-84B2-BE43-8D77-3C0BB979F6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1" name="Slide Number Placeholder 5">
            <a:extLst>
              <a:ext uri="{FF2B5EF4-FFF2-40B4-BE49-F238E27FC236}">
                <a16:creationId xmlns:a16="http://schemas.microsoft.com/office/drawing/2014/main" id="{9A3519CA-86F6-E148-960A-96BA7CBB565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9" name="Text Placeholder 2">
            <a:extLst>
              <a:ext uri="{FF2B5EF4-FFF2-40B4-BE49-F238E27FC236}">
                <a16:creationId xmlns:a16="http://schemas.microsoft.com/office/drawing/2014/main" id="{E77FBE84-FF3D-CA4E-A263-492C77082FEF}"/>
              </a:ext>
            </a:extLst>
          </p:cNvPr>
          <p:cNvSpPr>
            <a:spLocks noGrp="1"/>
          </p:cNvSpPr>
          <p:nvPr>
            <p:ph type="body" sz="quarter" idx="30" hasCustomPrompt="1"/>
          </p:nvPr>
        </p:nvSpPr>
        <p:spPr>
          <a:xfrm>
            <a:off x="228540" y="1522865"/>
            <a:ext cx="5637332" cy="3658735"/>
          </a:xfrm>
        </p:spPr>
        <p:txBody>
          <a:bodyPr/>
          <a:lstStyle>
            <a:lvl1pPr>
              <a:defRPr sz="1600">
                <a:solidFill>
                  <a:srgbClr val="3D3C3C"/>
                </a:solidFill>
              </a:defRPr>
            </a:lvl1pPr>
            <a:lvl2pPr>
              <a:defRPr sz="1600">
                <a:solidFill>
                  <a:srgbClr val="3D3C3C"/>
                </a:solidFill>
              </a:defRPr>
            </a:lvl2pPr>
            <a:lvl3pPr marL="753837" indent="-239641">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D1215A9C-540A-9542-877D-00A32F3148C8}"/>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4C9EE3F8-6B14-9C45-BCB8-0F637D1DA2CD}"/>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9860467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ight Column w Image">
    <p:spTree>
      <p:nvGrpSpPr>
        <p:cNvPr id="1" name=""/>
        <p:cNvGrpSpPr/>
        <p:nvPr/>
      </p:nvGrpSpPr>
      <p:grpSpPr>
        <a:xfrm>
          <a:off x="0" y="0"/>
          <a:ext cx="0" cy="0"/>
          <a:chOff x="0" y="0"/>
          <a:chExt cx="0" cy="0"/>
        </a:xfrm>
      </p:grpSpPr>
      <p:sp>
        <p:nvSpPr>
          <p:cNvPr id="15" name="Picture Placeholder 5">
            <a:extLst>
              <a:ext uri="{FF2B5EF4-FFF2-40B4-BE49-F238E27FC236}">
                <a16:creationId xmlns:a16="http://schemas.microsoft.com/office/drawing/2014/main" id="{A4E6BBF2-7781-E343-B49D-D33BA3D3968C}"/>
              </a:ext>
            </a:extLst>
          </p:cNvPr>
          <p:cNvSpPr>
            <a:spLocks noGrp="1"/>
          </p:cNvSpPr>
          <p:nvPr>
            <p:ph type="pic" sz="quarter" idx="28" hasCustomPrompt="1"/>
          </p:nvPr>
        </p:nvSpPr>
        <p:spPr>
          <a:xfrm>
            <a:off x="6094412" y="0"/>
            <a:ext cx="6097062"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0" name="Picture 9" descr="Logo&#10;&#10;Description automatically generated">
            <a:extLst>
              <a:ext uri="{FF2B5EF4-FFF2-40B4-BE49-F238E27FC236}">
                <a16:creationId xmlns:a16="http://schemas.microsoft.com/office/drawing/2014/main" id="{EA063F93-84B2-BE43-8D77-3C0BB979F6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1" name="Slide Number Placeholder 5">
            <a:extLst>
              <a:ext uri="{FF2B5EF4-FFF2-40B4-BE49-F238E27FC236}">
                <a16:creationId xmlns:a16="http://schemas.microsoft.com/office/drawing/2014/main" id="{9A3519CA-86F6-E148-960A-96BA7CBB5652}"/>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9" name="Text Placeholder 2">
            <a:extLst>
              <a:ext uri="{FF2B5EF4-FFF2-40B4-BE49-F238E27FC236}">
                <a16:creationId xmlns:a16="http://schemas.microsoft.com/office/drawing/2014/main" id="{E77FBE84-FF3D-CA4E-A263-492C77082FEF}"/>
              </a:ext>
            </a:extLst>
          </p:cNvPr>
          <p:cNvSpPr>
            <a:spLocks noGrp="1"/>
          </p:cNvSpPr>
          <p:nvPr>
            <p:ph type="body" sz="quarter" idx="30" hasCustomPrompt="1"/>
          </p:nvPr>
        </p:nvSpPr>
        <p:spPr>
          <a:xfrm>
            <a:off x="228541" y="1522865"/>
            <a:ext cx="2590125" cy="3658735"/>
          </a:xfrm>
        </p:spPr>
        <p:txBody>
          <a:bodyPr/>
          <a:lstStyle>
            <a:lvl1pPr>
              <a:defRPr sz="1600">
                <a:solidFill>
                  <a:srgbClr val="3D3C3C"/>
                </a:solidFill>
              </a:defRPr>
            </a:lvl1pPr>
            <a:lvl2pPr>
              <a:defRPr sz="1600">
                <a:solidFill>
                  <a:srgbClr val="3D3C3C"/>
                </a:solidFill>
              </a:defRPr>
            </a:lvl2pPr>
            <a:lvl3pPr marL="753837" indent="-239641">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65B3D50F-8A60-FE4D-B79F-87494D7256E3}"/>
              </a:ext>
            </a:extLst>
          </p:cNvPr>
          <p:cNvSpPr>
            <a:spLocks noGrp="1"/>
          </p:cNvSpPr>
          <p:nvPr>
            <p:ph type="body" sz="quarter" idx="41" hasCustomPrompt="1"/>
          </p:nvPr>
        </p:nvSpPr>
        <p:spPr>
          <a:xfrm>
            <a:off x="3275747" y="1522865"/>
            <a:ext cx="2590125" cy="3658735"/>
          </a:xfrm>
        </p:spPr>
        <p:txBody>
          <a:bodyPr/>
          <a:lstStyle>
            <a:lvl1pPr>
              <a:defRPr sz="1600">
                <a:solidFill>
                  <a:srgbClr val="3D3C3C"/>
                </a:solidFill>
              </a:defRPr>
            </a:lvl1pPr>
            <a:lvl2pPr>
              <a:defRPr sz="1600">
                <a:solidFill>
                  <a:srgbClr val="3D3C3C"/>
                </a:solidFill>
              </a:defRPr>
            </a:lvl2pPr>
            <a:lvl3pPr marL="753837" indent="-239641">
              <a:buFont typeface="Courier New" panose="02070309020205020404" pitchFamily="49" charset="0"/>
              <a:buChar char="o"/>
              <a:tabLst/>
              <a:defRPr sz="1600">
                <a:solidFill>
                  <a:srgbClr val="3D3C3C"/>
                </a:solidFill>
              </a:defRPr>
            </a:lvl3pPr>
            <a:lvl4pPr>
              <a:defRPr sz="1600">
                <a:solidFill>
                  <a:srgbClr val="3D3C3C"/>
                </a:solidFill>
              </a:defRPr>
            </a:lvl4pPr>
            <a:lvl5pPr>
              <a:defRPr sz="16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DA9E0B56-4594-9741-ADB4-F94B89CCB724}"/>
              </a:ext>
            </a:extLst>
          </p:cNvPr>
          <p:cNvSpPr>
            <a:spLocks noGrp="1"/>
          </p:cNvSpPr>
          <p:nvPr>
            <p:ph type="title" hasCustomPrompt="1"/>
          </p:nvPr>
        </p:nvSpPr>
        <p:spPr>
          <a:xfrm>
            <a:off x="228540" y="266131"/>
            <a:ext cx="5637333"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12" name="Text Placeholder 57">
            <a:extLst>
              <a:ext uri="{FF2B5EF4-FFF2-40B4-BE49-F238E27FC236}">
                <a16:creationId xmlns:a16="http://schemas.microsoft.com/office/drawing/2014/main" id="{84ABC232-C488-E144-82B5-E9EE2BE7050F}"/>
              </a:ext>
            </a:extLst>
          </p:cNvPr>
          <p:cNvSpPr>
            <a:spLocks noGrp="1"/>
          </p:cNvSpPr>
          <p:nvPr>
            <p:ph type="body" sz="quarter" idx="27" hasCustomPrompt="1"/>
          </p:nvPr>
        </p:nvSpPr>
        <p:spPr>
          <a:xfrm>
            <a:off x="228541" y="706000"/>
            <a:ext cx="5637637"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31683948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 5/8 Image on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257A07E-BDA3-564B-83D2-65A079B34E0F}"/>
              </a:ext>
            </a:extLst>
          </p:cNvPr>
          <p:cNvSpPr>
            <a:spLocks noGrp="1"/>
          </p:cNvSpPr>
          <p:nvPr>
            <p:ph type="pic" sz="quarter" idx="28" hasCustomPrompt="1"/>
          </p:nvPr>
        </p:nvSpPr>
        <p:spPr>
          <a:xfrm>
            <a:off x="4570810" y="0"/>
            <a:ext cx="7618017" cy="68580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p>
        </p:txBody>
      </p:sp>
      <p:pic>
        <p:nvPicPr>
          <p:cNvPr id="12" name="Picture 11" descr="Logo&#10;&#10;Description automatically generated">
            <a:extLst>
              <a:ext uri="{FF2B5EF4-FFF2-40B4-BE49-F238E27FC236}">
                <a16:creationId xmlns:a16="http://schemas.microsoft.com/office/drawing/2014/main" id="{C9120F30-EC12-5140-BF58-E40715C19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1" name="Slide Number Placeholder 5">
            <a:extLst>
              <a:ext uri="{FF2B5EF4-FFF2-40B4-BE49-F238E27FC236}">
                <a16:creationId xmlns:a16="http://schemas.microsoft.com/office/drawing/2014/main" id="{812B99E8-4214-D34A-9777-9881FE3AAF64}"/>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8" name="Text Placeholder 2">
            <a:extLst>
              <a:ext uri="{FF2B5EF4-FFF2-40B4-BE49-F238E27FC236}">
                <a16:creationId xmlns:a16="http://schemas.microsoft.com/office/drawing/2014/main" id="{6BC99E50-AF54-4A43-BD6F-CE5EA52E5ABA}"/>
              </a:ext>
            </a:extLst>
          </p:cNvPr>
          <p:cNvSpPr>
            <a:spLocks noGrp="1"/>
          </p:cNvSpPr>
          <p:nvPr>
            <p:ph type="body" sz="quarter" idx="30" hasCustomPrompt="1"/>
          </p:nvPr>
        </p:nvSpPr>
        <p:spPr>
          <a:xfrm>
            <a:off x="228541" y="1541188"/>
            <a:ext cx="4168693" cy="4113767"/>
          </a:xfrm>
        </p:spPr>
        <p:txBody>
          <a:bodyPr/>
          <a:lstStyle>
            <a:lvl1pPr>
              <a:defRPr sz="1400">
                <a:solidFill>
                  <a:srgbClr val="3D3C3C"/>
                </a:solidFill>
              </a:defRPr>
            </a:lvl1pPr>
            <a:lvl2pPr>
              <a:defRPr sz="1400">
                <a:solidFill>
                  <a:srgbClr val="3D3C3C"/>
                </a:solidFill>
              </a:defRPr>
            </a:lvl2pPr>
            <a:lvl3pPr marL="753837" indent="-226945">
              <a:buFont typeface="Courier New" panose="02070309020205020404" pitchFamily="49" charset="0"/>
              <a:buChar char="o"/>
              <a:tabLst/>
              <a:defRPr sz="1400">
                <a:solidFill>
                  <a:srgbClr val="3D3C3C"/>
                </a:solidFill>
              </a:defRPr>
            </a:lvl3pPr>
            <a:lvl4pPr>
              <a:defRPr sz="1400">
                <a:solidFill>
                  <a:srgbClr val="3D3C3C"/>
                </a:solidFill>
              </a:defRPr>
            </a:lvl4pPr>
            <a:lvl5pPr>
              <a:defRPr sz="14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847FC4F0-1AED-CB4C-B010-3196964F3743}"/>
              </a:ext>
            </a:extLst>
          </p:cNvPr>
          <p:cNvSpPr>
            <a:spLocks noGrp="1"/>
          </p:cNvSpPr>
          <p:nvPr>
            <p:ph type="title" hasCustomPrompt="1"/>
          </p:nvPr>
        </p:nvSpPr>
        <p:spPr>
          <a:xfrm>
            <a:off x="228540" y="266131"/>
            <a:ext cx="4168695" cy="281078"/>
          </a:xfrm>
        </p:spPr>
        <p:txBody>
          <a:bodyPr>
            <a:noAutofit/>
          </a:bodyPr>
          <a:lstStyle>
            <a:lvl1pPr>
              <a:lnSpc>
                <a:spcPct val="100000"/>
              </a:lnSpc>
              <a:defRPr sz="2399" b="0" i="0">
                <a:solidFill>
                  <a:srgbClr val="FF462D"/>
                </a:solidFill>
                <a:latin typeface="Arial" panose="020B0604020202020204" pitchFamily="34" charset="0"/>
              </a:defRPr>
            </a:lvl1pPr>
          </a:lstStyle>
          <a:p>
            <a:r>
              <a:rPr lang="en-US"/>
              <a:t>Add heading here</a:t>
            </a:r>
          </a:p>
        </p:txBody>
      </p:sp>
      <p:sp>
        <p:nvSpPr>
          <p:cNvPr id="9" name="Text Placeholder 57">
            <a:extLst>
              <a:ext uri="{FF2B5EF4-FFF2-40B4-BE49-F238E27FC236}">
                <a16:creationId xmlns:a16="http://schemas.microsoft.com/office/drawing/2014/main" id="{99FB2B2F-5A2C-5745-BD17-2A6E54DD1ACC}"/>
              </a:ext>
            </a:extLst>
          </p:cNvPr>
          <p:cNvSpPr>
            <a:spLocks noGrp="1"/>
          </p:cNvSpPr>
          <p:nvPr>
            <p:ph type="body" sz="quarter" idx="27" hasCustomPrompt="1"/>
          </p:nvPr>
        </p:nvSpPr>
        <p:spPr>
          <a:xfrm>
            <a:off x="228541" y="706000"/>
            <a:ext cx="4168921"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rgbClr val="3D3C3C"/>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7447401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w 3 column content + imag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C5F26F-AEEA-3841-81A4-64DE570D963D}"/>
              </a:ext>
            </a:extLst>
          </p:cNvPr>
          <p:cNvSpPr/>
          <p:nvPr userDrawn="1"/>
        </p:nvSpPr>
        <p:spPr>
          <a:xfrm>
            <a:off x="9147011" y="4267200"/>
            <a:ext cx="3041814" cy="259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3" name="Picture Placeholder 2">
            <a:extLst>
              <a:ext uri="{FF2B5EF4-FFF2-40B4-BE49-F238E27FC236}">
                <a16:creationId xmlns:a16="http://schemas.microsoft.com/office/drawing/2014/main" id="{C7B054A2-1BCE-2E4A-A6D2-31CE0DBB283E}"/>
              </a:ext>
            </a:extLst>
          </p:cNvPr>
          <p:cNvSpPr>
            <a:spLocks noGrp="1"/>
          </p:cNvSpPr>
          <p:nvPr>
            <p:ph type="pic" sz="quarter" idx="42" hasCustomPrompt="1"/>
          </p:nvPr>
        </p:nvSpPr>
        <p:spPr>
          <a:xfrm>
            <a:off x="9147011" y="0"/>
            <a:ext cx="3041814" cy="4267200"/>
          </a:xfrm>
          <a:prstGeom prst="rect">
            <a:avLst/>
          </a:prstGeom>
        </p:spPr>
        <p:txBody>
          <a:bodyPr anchor="ctr">
            <a:noAutofit/>
          </a:bodyPr>
          <a:lstStyle>
            <a:lvl1pPr marL="0" indent="0" algn="ctr">
              <a:buNone/>
              <a:defRPr b="0" i="0">
                <a:latin typeface="Arial" panose="020B0604020202020204" pitchFamily="34" charset="0"/>
              </a:defRPr>
            </a:lvl1pPr>
          </a:lstStyle>
          <a:p>
            <a:r>
              <a:rPr lang="en-US"/>
              <a:t>ADD PHOTO HERE</a:t>
            </a:r>
            <a:endParaRPr lang="en-MX"/>
          </a:p>
        </p:txBody>
      </p:sp>
      <p:sp>
        <p:nvSpPr>
          <p:cNvPr id="44" name="Text Placeholder 4">
            <a:extLst>
              <a:ext uri="{FF2B5EF4-FFF2-40B4-BE49-F238E27FC236}">
                <a16:creationId xmlns:a16="http://schemas.microsoft.com/office/drawing/2014/main" id="{B809A16B-1C7C-2047-87C8-57441110C29F}"/>
              </a:ext>
            </a:extLst>
          </p:cNvPr>
          <p:cNvSpPr>
            <a:spLocks noGrp="1"/>
          </p:cNvSpPr>
          <p:nvPr>
            <p:ph type="body" sz="quarter" idx="16" hasCustomPrompt="1"/>
          </p:nvPr>
        </p:nvSpPr>
        <p:spPr>
          <a:xfrm>
            <a:off x="228540" y="242928"/>
            <a:ext cx="8684538" cy="1257995"/>
          </a:xfrm>
          <a:prstGeom prst="rect">
            <a:avLst/>
          </a:prstGeom>
        </p:spPr>
        <p:txBody>
          <a:bodyPr lIns="0" tIns="0" rIns="0" bIns="0">
            <a:noAutofit/>
          </a:bodyPr>
          <a:lstStyle>
            <a:lvl1pPr marL="0" indent="0">
              <a:buNone/>
              <a:defRPr sz="3199" b="0" i="0">
                <a:solidFill>
                  <a:schemeClr val="accent1"/>
                </a:solidFill>
                <a:latin typeface="Arial" panose="020B0604020202020204" pitchFamily="34" charset="0"/>
              </a:defRPr>
            </a:lvl1pPr>
          </a:lstStyle>
          <a:p>
            <a:pPr lvl="0"/>
            <a:r>
              <a:rPr lang="en-US"/>
              <a:t>Add body text here–Lorem ipsum dolor.</a:t>
            </a:r>
          </a:p>
        </p:txBody>
      </p:sp>
      <p:pic>
        <p:nvPicPr>
          <p:cNvPr id="9" name="Picture 8" descr="A picture containing text, clipart&#10;&#10;Description automatically generated">
            <a:extLst>
              <a:ext uri="{FF2B5EF4-FFF2-40B4-BE49-F238E27FC236}">
                <a16:creationId xmlns:a16="http://schemas.microsoft.com/office/drawing/2014/main" id="{0F246527-7CA0-5B4D-86E9-3A271DD75E7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497" y="6343600"/>
            <a:ext cx="730156" cy="232382"/>
          </a:xfrm>
          <a:prstGeom prst="rect">
            <a:avLst/>
          </a:prstGeom>
        </p:spPr>
      </p:pic>
      <p:pic>
        <p:nvPicPr>
          <p:cNvPr id="11" name="Picture 10" descr="Logo&#10;&#10;Description automatically generated">
            <a:extLst>
              <a:ext uri="{FF2B5EF4-FFF2-40B4-BE49-F238E27FC236}">
                <a16:creationId xmlns:a16="http://schemas.microsoft.com/office/drawing/2014/main" id="{AD1A1224-2892-B041-99D4-C5045FE659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2497" y="6343600"/>
            <a:ext cx="730154" cy="232383"/>
          </a:xfrm>
          <a:prstGeom prst="rect">
            <a:avLst/>
          </a:prstGeom>
        </p:spPr>
      </p:pic>
      <p:sp>
        <p:nvSpPr>
          <p:cNvPr id="10" name="Slide Number Placeholder 5">
            <a:extLst>
              <a:ext uri="{FF2B5EF4-FFF2-40B4-BE49-F238E27FC236}">
                <a16:creationId xmlns:a16="http://schemas.microsoft.com/office/drawing/2014/main" id="{131CABF7-D828-314C-A892-4D805CF925C5}"/>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bg1"/>
                </a:solidFill>
                <a:latin typeface="Arial" panose="020B0604020202020204" pitchFamily="34" charset="0"/>
              </a:defRPr>
            </a:lvl1pPr>
          </a:lstStyle>
          <a:p>
            <a:fld id="{BB55D76A-9B6E-CD41-ABBE-F6C938295BAD}" type="slidenum">
              <a:rPr lang="en-US" smtClean="0"/>
              <a:pPr/>
              <a:t>‹#›</a:t>
            </a:fld>
            <a:endParaRPr lang="en-US"/>
          </a:p>
        </p:txBody>
      </p:sp>
      <p:sp>
        <p:nvSpPr>
          <p:cNvPr id="14" name="Text Placeholder 2">
            <a:extLst>
              <a:ext uri="{FF2B5EF4-FFF2-40B4-BE49-F238E27FC236}">
                <a16:creationId xmlns:a16="http://schemas.microsoft.com/office/drawing/2014/main" id="{FFD87D3C-216A-894E-A218-6C4DE93114DB}"/>
              </a:ext>
            </a:extLst>
          </p:cNvPr>
          <p:cNvSpPr>
            <a:spLocks noGrp="1"/>
          </p:cNvSpPr>
          <p:nvPr>
            <p:ph type="body" sz="quarter" idx="30" hasCustomPrompt="1"/>
          </p:nvPr>
        </p:nvSpPr>
        <p:spPr>
          <a:xfrm>
            <a:off x="228542" y="1542993"/>
            <a:ext cx="2590125" cy="3582536"/>
          </a:xfrm>
        </p:spPr>
        <p:txBody>
          <a:bodyPr/>
          <a:lstStyle>
            <a:lvl1pPr>
              <a:defRPr sz="1400">
                <a:solidFill>
                  <a:srgbClr val="3D3C3C"/>
                </a:solidFill>
              </a:defRPr>
            </a:lvl1pPr>
            <a:lvl2pPr>
              <a:defRPr sz="1400">
                <a:solidFill>
                  <a:srgbClr val="3D3C3C"/>
                </a:solidFill>
              </a:defRPr>
            </a:lvl2pPr>
            <a:lvl3pPr marL="690356" indent="-163464">
              <a:buFont typeface="Courier New" panose="02070309020205020404" pitchFamily="49" charset="0"/>
              <a:buChar char="o"/>
              <a:tabLst/>
              <a:defRPr sz="1400">
                <a:solidFill>
                  <a:srgbClr val="3D3C3C"/>
                </a:solidFill>
              </a:defRPr>
            </a:lvl3pPr>
            <a:lvl4pPr>
              <a:defRPr sz="1400">
                <a:solidFill>
                  <a:srgbClr val="3D3C3C"/>
                </a:solidFill>
              </a:defRPr>
            </a:lvl4pPr>
            <a:lvl5pPr>
              <a:defRPr sz="1400">
                <a:solidFill>
                  <a:srgbClr val="3D3C3C"/>
                </a:solidFill>
              </a:defRPr>
            </a:lvl5pPr>
          </a:lstStyle>
          <a:p>
            <a:pPr lvl="0"/>
            <a:r>
              <a:rPr lang="en-US"/>
              <a:t>Add body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2B6635BF-3AE8-384B-B98F-BB5B2DD4AE84}"/>
              </a:ext>
            </a:extLst>
          </p:cNvPr>
          <p:cNvSpPr>
            <a:spLocks noGrp="1"/>
          </p:cNvSpPr>
          <p:nvPr>
            <p:ph type="body" sz="quarter" idx="43" hasCustomPrompt="1"/>
          </p:nvPr>
        </p:nvSpPr>
        <p:spPr>
          <a:xfrm>
            <a:off x="3283449" y="1542993"/>
            <a:ext cx="2582423" cy="3582536"/>
          </a:xfrm>
        </p:spPr>
        <p:txBody>
          <a:bodyPr/>
          <a:lstStyle>
            <a:lvl1pPr>
              <a:defRPr sz="1400">
                <a:solidFill>
                  <a:srgbClr val="3D3C3C"/>
                </a:solidFill>
              </a:defRPr>
            </a:lvl1pPr>
            <a:lvl2pPr>
              <a:defRPr sz="1400">
                <a:solidFill>
                  <a:srgbClr val="3D3C3C"/>
                </a:solidFill>
              </a:defRPr>
            </a:lvl2pPr>
            <a:lvl3pPr marL="698290" indent="-171399">
              <a:defRPr lang="en-US" sz="14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400">
                <a:solidFill>
                  <a:srgbClr val="3D3C3C"/>
                </a:solidFill>
              </a:defRPr>
            </a:lvl4pPr>
            <a:lvl5pPr>
              <a:defRPr sz="14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81A47BF4-9246-BB41-A64D-AD21AD38259C}"/>
              </a:ext>
            </a:extLst>
          </p:cNvPr>
          <p:cNvSpPr>
            <a:spLocks noGrp="1"/>
          </p:cNvSpPr>
          <p:nvPr>
            <p:ph type="body" sz="quarter" idx="44" hasCustomPrompt="1"/>
          </p:nvPr>
        </p:nvSpPr>
        <p:spPr>
          <a:xfrm>
            <a:off x="6329878" y="1542993"/>
            <a:ext cx="2590125" cy="3582536"/>
          </a:xfrm>
        </p:spPr>
        <p:txBody>
          <a:bodyPr/>
          <a:lstStyle>
            <a:lvl1pPr>
              <a:defRPr sz="1400">
                <a:solidFill>
                  <a:srgbClr val="3D3C3C"/>
                </a:solidFill>
              </a:defRPr>
            </a:lvl1pPr>
            <a:lvl2pPr>
              <a:defRPr sz="1400">
                <a:solidFill>
                  <a:srgbClr val="3D3C3C"/>
                </a:solidFill>
              </a:defRPr>
            </a:lvl2pPr>
            <a:lvl3pPr marL="698290" indent="-171399">
              <a:defRPr lang="en-US" sz="14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400">
                <a:solidFill>
                  <a:srgbClr val="3D3C3C"/>
                </a:solidFill>
              </a:defRPr>
            </a:lvl4pPr>
            <a:lvl5pPr>
              <a:defRPr sz="1400">
                <a:solidFill>
                  <a:srgbClr val="3D3C3C"/>
                </a:solidFill>
              </a:defRPr>
            </a:lvl5pPr>
          </a:lstStyle>
          <a:p>
            <a:pPr lvl="0"/>
            <a:r>
              <a:rPr lang="en-US"/>
              <a:t>Add body text</a:t>
            </a:r>
          </a:p>
          <a:p>
            <a:pPr lvl="1"/>
            <a:r>
              <a:rPr lang="en-US"/>
              <a:t>Second level</a:t>
            </a:r>
          </a:p>
          <a:p>
            <a:pPr marL="690356" lvl="2" indent="-163464"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82350"/>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Description w Icon Spring Green">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90099-A11A-7B43-8CA5-F3DF42BB6820}"/>
              </a:ext>
            </a:extLst>
          </p:cNvPr>
          <p:cNvSpPr/>
          <p:nvPr userDrawn="1"/>
        </p:nvSpPr>
        <p:spPr>
          <a:xfrm>
            <a:off x="0" y="1"/>
            <a:ext cx="609441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99" b="0" i="0">
              <a:latin typeface="Arial" panose="020B0604020202020204" pitchFamily="34" charset="0"/>
            </a:endParaRPr>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246960" y="1615660"/>
            <a:ext cx="4323614" cy="1795410"/>
          </a:xfrm>
          <a:prstGeom prst="rect">
            <a:avLst/>
          </a:prstGeom>
        </p:spPr>
        <p:txBody>
          <a:bodyPr lIns="0" tIns="0" rIns="0" bIns="0">
            <a:noAutofit/>
          </a:bodyPr>
          <a:lstStyle>
            <a:lvl1pPr marL="0" indent="0">
              <a:lnSpc>
                <a:spcPct val="100000"/>
              </a:lnSpc>
              <a:buNone/>
              <a:defRPr sz="3199" b="0" i="0">
                <a:solidFill>
                  <a:schemeClr val="tx2"/>
                </a:solidFill>
                <a:latin typeface="Arial" panose="020B0604020202020204" pitchFamily="34" charset="0"/>
              </a:defRPr>
            </a:lvl1pPr>
          </a:lstStyle>
          <a:p>
            <a:pPr lvl="0"/>
            <a:r>
              <a:rPr lang="en-US"/>
              <a:t>Add body text here </a:t>
            </a:r>
            <a:br>
              <a:rPr lang="en-US"/>
            </a:br>
            <a:r>
              <a:rPr lang="en-US"/>
              <a:t>as a caption.</a:t>
            </a:r>
          </a:p>
        </p:txBody>
      </p:sp>
      <p:cxnSp>
        <p:nvCxnSpPr>
          <p:cNvPr id="3" name="Straight Connector 2">
            <a:extLst>
              <a:ext uri="{FF2B5EF4-FFF2-40B4-BE49-F238E27FC236}">
                <a16:creationId xmlns:a16="http://schemas.microsoft.com/office/drawing/2014/main" id="{C31EE4CC-B4BD-B042-93C4-EF60CFEA1FE0}"/>
              </a:ext>
            </a:extLst>
          </p:cNvPr>
          <p:cNvCxnSpPr>
            <a:cxnSpLocks/>
          </p:cNvCxnSpPr>
          <p:nvPr userDrawn="1"/>
        </p:nvCxnSpPr>
        <p:spPr>
          <a:xfrm>
            <a:off x="238760" y="3777624"/>
            <a:ext cx="4175876" cy="0"/>
          </a:xfrm>
          <a:prstGeom prst="line">
            <a:avLst/>
          </a:prstGeom>
          <a:ln w="15875">
            <a:solidFill>
              <a:schemeClr val="tx2"/>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F71F9149-9238-0147-86CC-3A984442921F}"/>
              </a:ext>
            </a:extLst>
          </p:cNvPr>
          <p:cNvSpPr>
            <a:spLocks noGrp="1"/>
          </p:cNvSpPr>
          <p:nvPr>
            <p:ph type="pic" sz="quarter" idx="27" hasCustomPrompt="1"/>
          </p:nvPr>
        </p:nvSpPr>
        <p:spPr>
          <a:xfrm>
            <a:off x="6333742" y="2063470"/>
            <a:ext cx="1812816"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a:t>ADD ICON HERE</a:t>
            </a:r>
          </a:p>
        </p:txBody>
      </p:sp>
      <p:pic>
        <p:nvPicPr>
          <p:cNvPr id="14" name="Picture 13">
            <a:extLst>
              <a:ext uri="{FF2B5EF4-FFF2-40B4-BE49-F238E27FC236}">
                <a16:creationId xmlns:a16="http://schemas.microsoft.com/office/drawing/2014/main" id="{8CFD9EED-E73E-BA4A-A54B-31BB3063D1CD}"/>
              </a:ext>
            </a:extLst>
          </p:cNvPr>
          <p:cNvPicPr>
            <a:picLocks noChangeAspect="1"/>
          </p:cNvPicPr>
          <p:nvPr userDrawn="1"/>
        </p:nvPicPr>
        <p:blipFill>
          <a:blip r:embed="rId2"/>
          <a:stretch>
            <a:fillRect/>
          </a:stretch>
        </p:blipFill>
        <p:spPr>
          <a:xfrm>
            <a:off x="232501" y="6343602"/>
            <a:ext cx="730153" cy="232381"/>
          </a:xfrm>
          <a:prstGeom prst="rect">
            <a:avLst/>
          </a:prstGeom>
        </p:spPr>
      </p:pic>
      <p:sp>
        <p:nvSpPr>
          <p:cNvPr id="15" name="Slide Number Placeholder 5">
            <a:extLst>
              <a:ext uri="{FF2B5EF4-FFF2-40B4-BE49-F238E27FC236}">
                <a16:creationId xmlns:a16="http://schemas.microsoft.com/office/drawing/2014/main" id="{8E89F605-86BE-3943-B6E4-9EEC3BFBC859}"/>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20" name="Picture Placeholder 6">
            <a:extLst>
              <a:ext uri="{FF2B5EF4-FFF2-40B4-BE49-F238E27FC236}">
                <a16:creationId xmlns:a16="http://schemas.microsoft.com/office/drawing/2014/main" id="{5A1BCB11-7322-B848-A05D-16BBECC15890}"/>
              </a:ext>
            </a:extLst>
          </p:cNvPr>
          <p:cNvSpPr>
            <a:spLocks noGrp="1"/>
          </p:cNvSpPr>
          <p:nvPr>
            <p:ph type="pic" sz="quarter" idx="29" hasCustomPrompt="1"/>
          </p:nvPr>
        </p:nvSpPr>
        <p:spPr>
          <a:xfrm>
            <a:off x="9383645" y="2063470"/>
            <a:ext cx="1812816" cy="1717721"/>
          </a:xfrm>
          <a:prstGeom prst="rect">
            <a:avLst/>
          </a:prstGeom>
        </p:spPr>
        <p:txBody>
          <a:bodyPr anchor="ctr">
            <a:noAutofit/>
          </a:bodyPr>
          <a:lstStyle>
            <a:lvl1pPr marL="0" indent="0" algn="ctr">
              <a:lnSpc>
                <a:spcPct val="100000"/>
              </a:lnSpc>
              <a:buNone/>
              <a:defRPr b="0" i="0">
                <a:latin typeface="Arial" panose="020B0604020202020204" pitchFamily="34" charset="0"/>
              </a:defRPr>
            </a:lvl1pPr>
          </a:lstStyle>
          <a:p>
            <a:r>
              <a:rPr lang="en-US"/>
              <a:t>ADD ICON HERE</a:t>
            </a:r>
          </a:p>
        </p:txBody>
      </p:sp>
      <p:sp>
        <p:nvSpPr>
          <p:cNvPr id="23" name="Text Placeholder 2">
            <a:extLst>
              <a:ext uri="{FF2B5EF4-FFF2-40B4-BE49-F238E27FC236}">
                <a16:creationId xmlns:a16="http://schemas.microsoft.com/office/drawing/2014/main" id="{CAC9B620-1A35-0B42-8618-D60039FB16A2}"/>
              </a:ext>
            </a:extLst>
          </p:cNvPr>
          <p:cNvSpPr>
            <a:spLocks noGrp="1"/>
          </p:cNvSpPr>
          <p:nvPr>
            <p:ph type="body" sz="quarter" idx="46" hasCustomPrompt="1"/>
          </p:nvPr>
        </p:nvSpPr>
        <p:spPr>
          <a:xfrm>
            <a:off x="228540" y="4072487"/>
            <a:ext cx="4342269" cy="1917457"/>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4" name="Text Placeholder 2">
            <a:extLst>
              <a:ext uri="{FF2B5EF4-FFF2-40B4-BE49-F238E27FC236}">
                <a16:creationId xmlns:a16="http://schemas.microsoft.com/office/drawing/2014/main" id="{CEE1C422-C24F-8742-9C36-1A90C06E6493}"/>
              </a:ext>
            </a:extLst>
          </p:cNvPr>
          <p:cNvSpPr>
            <a:spLocks noGrp="1"/>
          </p:cNvSpPr>
          <p:nvPr>
            <p:ph type="body" sz="quarter" idx="49" hasCustomPrompt="1"/>
          </p:nvPr>
        </p:nvSpPr>
        <p:spPr>
          <a:xfrm>
            <a:off x="6328347" y="4072486"/>
            <a:ext cx="2590125" cy="1947314"/>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0BBE1A8C-EED0-2D44-85EB-62036724B473}"/>
              </a:ext>
            </a:extLst>
          </p:cNvPr>
          <p:cNvSpPr>
            <a:spLocks noGrp="1"/>
          </p:cNvSpPr>
          <p:nvPr>
            <p:ph type="body" sz="quarter" idx="50" hasCustomPrompt="1"/>
          </p:nvPr>
        </p:nvSpPr>
        <p:spPr>
          <a:xfrm>
            <a:off x="9378249" y="4072486"/>
            <a:ext cx="2590125" cy="1947314"/>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AD539FD-0A03-394D-AA03-A988396563E5}"/>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chemeClr val="tx2"/>
                </a:solidFill>
                <a:latin typeface="Arial" panose="020B0604020202020204" pitchFamily="34" charset="0"/>
              </a:defRPr>
            </a:lvl1pPr>
          </a:lstStyle>
          <a:p>
            <a:r>
              <a:rPr lang="en-US"/>
              <a:t>Add heading here</a:t>
            </a:r>
          </a:p>
        </p:txBody>
      </p:sp>
      <p:sp>
        <p:nvSpPr>
          <p:cNvPr id="18" name="Text Placeholder 57">
            <a:extLst>
              <a:ext uri="{FF2B5EF4-FFF2-40B4-BE49-F238E27FC236}">
                <a16:creationId xmlns:a16="http://schemas.microsoft.com/office/drawing/2014/main" id="{C143B175-2669-4648-80A9-5EE5D52F8A4E}"/>
              </a:ext>
            </a:extLst>
          </p:cNvPr>
          <p:cNvSpPr>
            <a:spLocks noGrp="1"/>
          </p:cNvSpPr>
          <p:nvPr>
            <p:ph type="body" sz="quarter" idx="51" hasCustomPrompt="1"/>
          </p:nvPr>
        </p:nvSpPr>
        <p:spPr>
          <a:xfrm>
            <a:off x="228540" y="706000"/>
            <a:ext cx="4342269" cy="310833"/>
          </a:xfrm>
          <a:prstGeom prst="rect">
            <a:avLst/>
          </a:prstGeom>
        </p:spPr>
        <p:txBody>
          <a:bodyPr vert="horz" lIns="0" tIns="0" rIns="0" bIns="0" rtlCol="0" anchor="t">
            <a:noAutofit/>
          </a:bodyPr>
          <a:lstStyle>
            <a:lvl1pPr marL="0" indent="0">
              <a:lnSpc>
                <a:spcPct val="100000"/>
              </a:lnSpc>
              <a:spcBef>
                <a:spcPct val="0"/>
              </a:spcBef>
              <a:buFont typeface="Arial" panose="020B0604020202020204" pitchFamily="34" charset="0"/>
              <a:buNone/>
              <a:defRPr lang="en-US" sz="1400" b="0" i="0" dirty="0" smtClean="0">
                <a:solidFill>
                  <a:schemeClr val="tx2"/>
                </a:solidFill>
                <a:latin typeface="Arial"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L="228531" lvl="0" indent="-228531">
              <a:spcBef>
                <a:spcPct val="0"/>
              </a:spcBef>
            </a:pPr>
            <a:r>
              <a:rPr lang="en-US"/>
              <a:t>Add subheading here</a:t>
            </a:r>
          </a:p>
        </p:txBody>
      </p:sp>
    </p:spTree>
    <p:extLst>
      <p:ext uri="{BB962C8B-B14F-4D97-AF65-F5344CB8AC3E}">
        <p14:creationId xmlns:p14="http://schemas.microsoft.com/office/powerpoint/2010/main" val="2944261851"/>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 Sections Content Spring Green">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0663F8-A1AE-2C4B-9A48-4DC0DDE9DDC1}"/>
              </a:ext>
            </a:extLst>
          </p:cNvPr>
          <p:cNvSpPr/>
          <p:nvPr userDrawn="1"/>
        </p:nvSpPr>
        <p:spPr>
          <a:xfrm>
            <a:off x="3223127" y="0"/>
            <a:ext cx="89656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MX" sz="1899" b="0" i="0">
              <a:latin typeface="Arial" panose="020B0604020202020204" pitchFamily="34" charset="0"/>
            </a:endParaRPr>
          </a:p>
        </p:txBody>
      </p:sp>
      <p:pic>
        <p:nvPicPr>
          <p:cNvPr id="14" name="Picture 13">
            <a:extLst>
              <a:ext uri="{FF2B5EF4-FFF2-40B4-BE49-F238E27FC236}">
                <a16:creationId xmlns:a16="http://schemas.microsoft.com/office/drawing/2014/main" id="{E4A39C16-71DE-FC41-BCE1-4B0A8A4D43BA}"/>
              </a:ext>
            </a:extLst>
          </p:cNvPr>
          <p:cNvPicPr>
            <a:picLocks noChangeAspect="1"/>
          </p:cNvPicPr>
          <p:nvPr userDrawn="1"/>
        </p:nvPicPr>
        <p:blipFill>
          <a:blip r:embed="rId2"/>
          <a:stretch>
            <a:fillRect/>
          </a:stretch>
        </p:blipFill>
        <p:spPr>
          <a:xfrm>
            <a:off x="232501" y="6343602"/>
            <a:ext cx="730153" cy="232381"/>
          </a:xfrm>
          <a:prstGeom prst="rect">
            <a:avLst/>
          </a:prstGeom>
        </p:spPr>
      </p:pic>
      <p:sp>
        <p:nvSpPr>
          <p:cNvPr id="15" name="Slide Number Placeholder 5">
            <a:extLst>
              <a:ext uri="{FF2B5EF4-FFF2-40B4-BE49-F238E27FC236}">
                <a16:creationId xmlns:a16="http://schemas.microsoft.com/office/drawing/2014/main" id="{A1B9FD7A-B5E1-4141-8848-C6EABDA80CEC}"/>
              </a:ext>
            </a:extLst>
          </p:cNvPr>
          <p:cNvSpPr>
            <a:spLocks noGrp="1"/>
          </p:cNvSpPr>
          <p:nvPr>
            <p:ph type="sldNum" sz="quarter" idx="4"/>
          </p:nvPr>
        </p:nvSpPr>
        <p:spPr>
          <a:xfrm>
            <a:off x="11711430" y="6317406"/>
            <a:ext cx="257288" cy="215947"/>
          </a:xfrm>
          <a:prstGeom prst="rect">
            <a:avLst/>
          </a:prstGeom>
        </p:spPr>
        <p:txBody>
          <a:bodyPr lIns="0" tIns="0" rIns="0" bIns="0" numCol="1" anchor="b">
            <a:noAutofit/>
          </a:bodyPr>
          <a:lstStyle>
            <a:lvl1pPr algn="r">
              <a:defRPr sz="7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
        <p:nvSpPr>
          <p:cNvPr id="19" name="Text Placeholder 2">
            <a:extLst>
              <a:ext uri="{FF2B5EF4-FFF2-40B4-BE49-F238E27FC236}">
                <a16:creationId xmlns:a16="http://schemas.microsoft.com/office/drawing/2014/main" id="{0E80175B-880D-EE4E-85E9-D291C5BA9AA5}"/>
              </a:ext>
            </a:extLst>
          </p:cNvPr>
          <p:cNvSpPr>
            <a:spLocks noGrp="1"/>
          </p:cNvSpPr>
          <p:nvPr>
            <p:ph type="body" sz="quarter" idx="49" hasCustomPrompt="1"/>
          </p:nvPr>
        </p:nvSpPr>
        <p:spPr>
          <a:xfrm>
            <a:off x="6328346" y="1521304"/>
            <a:ext cx="5640371" cy="4498497"/>
          </a:xfrm>
        </p:spPr>
        <p:txBody>
          <a:bodyPr/>
          <a:lstStyle>
            <a:lvl1pPr>
              <a:defRPr sz="1600"/>
            </a:lvl1pPr>
            <a:lvl2pPr>
              <a:defRPr sz="1600"/>
            </a:lvl2pPr>
            <a:lvl3pPr marL="799860" indent="-285664">
              <a:defRPr lang="en-US" sz="1600" b="0" i="0" kern="1200" dirty="0">
                <a:solidFill>
                  <a:srgbClr val="3D3C3C"/>
                </a:solidFill>
                <a:latin typeface="Arial" panose="020B0604020202020204" pitchFamily="34" charset="0"/>
                <a:ea typeface="Arial" panose="020B0604020202020204" pitchFamily="34" charset="0"/>
                <a:cs typeface="Arial" panose="020B0604020202020204" pitchFamily="34" charset="0"/>
              </a:defRPr>
            </a:lvl3pPr>
            <a:lvl4pPr>
              <a:defRPr sz="1600"/>
            </a:lvl4pPr>
            <a:lvl5pPr>
              <a:defRPr sz="1600"/>
            </a:lvl5pPr>
          </a:lstStyle>
          <a:p>
            <a:pPr lvl="0"/>
            <a:r>
              <a:rPr lang="en-US"/>
              <a:t>Add body text</a:t>
            </a:r>
          </a:p>
          <a:p>
            <a:pPr lvl="1"/>
            <a:r>
              <a:rPr lang="en-US"/>
              <a:t>Second level</a:t>
            </a:r>
          </a:p>
          <a:p>
            <a:pPr marL="753837" lvl="2" indent="-239641" algn="l" defTabSz="914126" rtl="0" eaLnBrk="1" latinLnBrk="0" hangingPunct="1">
              <a:lnSpc>
                <a:spcPct val="100000"/>
              </a:lnSpc>
              <a:spcBef>
                <a:spcPts val="500"/>
              </a:spcBef>
              <a:buClr>
                <a:srgbClr val="3D3C3C"/>
              </a:buClr>
              <a:buSzPct val="90000"/>
              <a:buFont typeface="Courier New" panose="02070309020205020404" pitchFamily="49" charset="0"/>
              <a:buChar char="o"/>
              <a:tabLst/>
            </a:pPr>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16C291BC-C9C4-D544-8DEA-EF5245D7BBBB}"/>
              </a:ext>
            </a:extLst>
          </p:cNvPr>
          <p:cNvSpPr>
            <a:spLocks noGrp="1"/>
          </p:cNvSpPr>
          <p:nvPr>
            <p:ph type="title" hasCustomPrompt="1"/>
          </p:nvPr>
        </p:nvSpPr>
        <p:spPr>
          <a:xfrm>
            <a:off x="228540" y="266131"/>
            <a:ext cx="4342034" cy="281078"/>
          </a:xfrm>
        </p:spPr>
        <p:txBody>
          <a:bodyPr>
            <a:noAutofit/>
          </a:bodyPr>
          <a:lstStyle>
            <a:lvl1pPr>
              <a:lnSpc>
                <a:spcPct val="100000"/>
              </a:lnSpc>
              <a:defRPr sz="2399" b="0" i="0">
                <a:solidFill>
                  <a:schemeClr val="tx2"/>
                </a:solidFill>
                <a:latin typeface="Arial" panose="020B0604020202020204" pitchFamily="34" charset="0"/>
              </a:defRPr>
            </a:lvl1pPr>
          </a:lstStyle>
          <a:p>
            <a:r>
              <a:rPr lang="en-US"/>
              <a:t>Add heading here</a:t>
            </a:r>
          </a:p>
        </p:txBody>
      </p:sp>
    </p:spTree>
    <p:extLst>
      <p:ext uri="{BB962C8B-B14F-4D97-AF65-F5344CB8AC3E}">
        <p14:creationId xmlns:p14="http://schemas.microsoft.com/office/powerpoint/2010/main" val="147262980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9.png"/><Relationship Id="rId2"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9.png"/><Relationship Id="rId2" Type="http://schemas.openxmlformats.org/officeDocument/2006/relationships/slideLayout" Target="../slideLayouts/slideLayout42.xml"/><Relationship Id="rId16"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theme" Target="../theme/theme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553" y="548643"/>
            <a:ext cx="11701272" cy="369332"/>
          </a:xfrm>
          <a:prstGeom prst="rect">
            <a:avLst/>
          </a:prstGeom>
        </p:spPr>
        <p:txBody>
          <a:bodyPr vert="horz" wrap="square" lIns="0" tIns="0" rIns="822816" bIns="0" rtlCol="0" anchor="t" anchorCtr="0">
            <a:spAutoFit/>
          </a:bodyPr>
          <a:lstStyle/>
          <a:p>
            <a:r>
              <a:rPr lang="en-US" dirty="0"/>
              <a:t>Click to add title</a:t>
            </a:r>
          </a:p>
        </p:txBody>
      </p:sp>
      <p:sp>
        <p:nvSpPr>
          <p:cNvPr id="3" name="Text Placeholder 2"/>
          <p:cNvSpPr>
            <a:spLocks noGrp="1"/>
          </p:cNvSpPr>
          <p:nvPr>
            <p:ph type="body" idx="1"/>
          </p:nvPr>
        </p:nvSpPr>
        <p:spPr>
          <a:xfrm>
            <a:off x="487555" y="1500617"/>
            <a:ext cx="11327160" cy="1510157"/>
          </a:xfrm>
          <a:prstGeom prst="rect">
            <a:avLst/>
          </a:prstGeom>
          <a:noFill/>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11632226" y="6548969"/>
            <a:ext cx="442429" cy="169277"/>
          </a:xfrm>
          <a:prstGeom prst="rect">
            <a:avLst/>
          </a:prstGeom>
          <a:noFill/>
        </p:spPr>
        <p:txBody>
          <a:bodyPr wrap="square" lIns="0" tIns="0" rIns="0" bIns="0" rtlCol="0" anchor="ctr" anchorCtr="0">
            <a:spAutoFit/>
          </a:bodyPr>
          <a:lstStyle/>
          <a:p>
            <a:pPr algn="l" defTabSz="457118"/>
            <a:fld id="{9B56CEAA-430B-E444-BEC6-7F9CF6806FD6}" type="slidenum">
              <a:rPr lang="en-US" sz="1100" kern="0" spc="-31">
                <a:solidFill>
                  <a:schemeClr val="tx1"/>
                </a:solidFill>
                <a:cs typeface="Arial"/>
              </a:rPr>
              <a:pPr algn="l" defTabSz="457118"/>
              <a:t>‹#›</a:t>
            </a:fld>
            <a:endParaRPr lang="en-US" sz="1100" kern="0" spc="-31" dirty="0">
              <a:solidFill>
                <a:schemeClr val="tx1"/>
              </a:solidFill>
              <a:cs typeface="Arial"/>
            </a:endParaRPr>
          </a:p>
        </p:txBody>
      </p:sp>
    </p:spTree>
    <p:extLst>
      <p:ext uri="{BB962C8B-B14F-4D97-AF65-F5344CB8AC3E}">
        <p14:creationId xmlns:p14="http://schemas.microsoft.com/office/powerpoint/2010/main" val="1708171183"/>
      </p:ext>
    </p:extLst>
  </p:cSld>
  <p:clrMap bg1="lt1" tx1="dk1" bg2="lt2" tx2="dk2" accent1="accent1" accent2="accent2" accent3="accent3" accent4="accent4" accent5="accent5" accent6="accent6" hlink="hlink" folHlink="folHlink"/>
  <p:sldLayoutIdLst>
    <p:sldLayoutId id="2147483673" r:id="rId1"/>
    <p:sldLayoutId id="2147483720" r:id="rId2"/>
    <p:sldLayoutId id="2147483721" r:id="rId3"/>
    <p:sldLayoutId id="2147483718" r:id="rId4"/>
    <p:sldLayoutId id="2147483722" r:id="rId5"/>
    <p:sldLayoutId id="2147483724" r:id="rId6"/>
    <p:sldLayoutId id="2147483723" r:id="rId7"/>
    <p:sldLayoutId id="2147483686" r:id="rId8"/>
    <p:sldLayoutId id="2147483689" r:id="rId9"/>
    <p:sldLayoutId id="2147483687" r:id="rId10"/>
    <p:sldLayoutId id="2147483690" r:id="rId11"/>
    <p:sldLayoutId id="2147483693" r:id="rId12"/>
    <p:sldLayoutId id="2147483696" r:id="rId13"/>
    <p:sldLayoutId id="2147483680" r:id="rId14"/>
    <p:sldLayoutId id="2147483704" r:id="rId15"/>
    <p:sldLayoutId id="2147483682" r:id="rId16"/>
    <p:sldLayoutId id="2147483711" r:id="rId17"/>
    <p:sldLayoutId id="2147483712" r:id="rId18"/>
    <p:sldLayoutId id="2147483713" r:id="rId19"/>
    <p:sldLayoutId id="2147483703" r:id="rId20"/>
    <p:sldLayoutId id="2147483725" r:id="rId21"/>
    <p:sldLayoutId id="2147483758" r:id="rId22"/>
    <p:sldLayoutId id="2147483759" r:id="rId23"/>
    <p:sldLayoutId id="2147483760" r:id="rId24"/>
    <p:sldLayoutId id="2147483761" r:id="rId25"/>
  </p:sldLayoutIdLst>
  <p:txStyles>
    <p:titleStyle>
      <a:lvl1pPr algn="l" defTabSz="457118" rtl="0" eaLnBrk="1" latinLnBrk="0" hangingPunct="1">
        <a:spcBef>
          <a:spcPct val="0"/>
        </a:spcBef>
        <a:buNone/>
        <a:defRPr sz="2400" b="1" kern="0" spc="-31">
          <a:solidFill>
            <a:srgbClr val="009EE2"/>
          </a:solidFill>
          <a:latin typeface="+mj-lt"/>
          <a:ea typeface="+mj-ea"/>
          <a:cs typeface="+mj-cs"/>
        </a:defRPr>
      </a:lvl1pPr>
    </p:titleStyle>
    <p:bodyStyle>
      <a:lvl1pPr marL="226973" indent="-226973" algn="l" defTabSz="457118" rtl="0" eaLnBrk="1" latinLnBrk="0" hangingPunct="1">
        <a:spcBef>
          <a:spcPct val="20000"/>
        </a:spcBef>
        <a:buFont typeface="Arial" pitchFamily="34" charset="0"/>
        <a:buChar char="–"/>
        <a:defRPr sz="2100" kern="0" spc="-31">
          <a:solidFill>
            <a:schemeClr val="tx1"/>
          </a:solidFill>
          <a:latin typeface="Arial"/>
          <a:ea typeface="+mn-ea"/>
          <a:cs typeface="+mn-cs"/>
        </a:defRPr>
      </a:lvl1pPr>
      <a:lvl2pPr marL="515848" indent="-171418" algn="l" defTabSz="457118" rtl="0" eaLnBrk="1" latinLnBrk="0" hangingPunct="1">
        <a:spcBef>
          <a:spcPct val="20000"/>
        </a:spcBef>
        <a:buFont typeface="Arial" pitchFamily="34" charset="0"/>
        <a:buChar char="•"/>
        <a:defRPr sz="1900" kern="0" spc="-31">
          <a:solidFill>
            <a:schemeClr val="tx1"/>
          </a:solidFill>
          <a:latin typeface="Arial"/>
          <a:ea typeface="+mn-ea"/>
          <a:cs typeface="+mn-cs"/>
        </a:defRPr>
      </a:lvl2pPr>
      <a:lvl3pPr marL="860274" indent="-173007" algn="l" defTabSz="457118" rtl="0" eaLnBrk="1" latinLnBrk="0" hangingPunct="1">
        <a:spcBef>
          <a:spcPct val="20000"/>
        </a:spcBef>
        <a:buFont typeface="Arial" pitchFamily="34" charset="0"/>
        <a:buChar char="–"/>
        <a:defRPr sz="1600" kern="0" spc="-31">
          <a:solidFill>
            <a:schemeClr val="tx1"/>
          </a:solidFill>
          <a:latin typeface="Arial"/>
          <a:ea typeface="+mn-ea"/>
          <a:cs typeface="+mn-cs"/>
        </a:defRPr>
      </a:lvl3pPr>
      <a:lvl4pPr marL="1085660" indent="-117453"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4pPr>
      <a:lvl5pPr marL="1484054" indent="-171418" algn="l" defTabSz="457118" rtl="0" eaLnBrk="1" latinLnBrk="0" hangingPunct="1">
        <a:spcBef>
          <a:spcPct val="20000"/>
        </a:spcBef>
        <a:buFont typeface="Arial" pitchFamily="34" charset="0"/>
        <a:buChar char="–"/>
        <a:defRPr sz="1500" kern="0" spc="-31">
          <a:solidFill>
            <a:schemeClr val="tx1"/>
          </a:solidFill>
          <a:latin typeface="Arial"/>
          <a:ea typeface="+mn-ea"/>
          <a:cs typeface="+mn-cs"/>
        </a:defRPr>
      </a:lvl5pPr>
      <a:lvl6pPr marL="2514161" indent="-228561" algn="l" defTabSz="457118" rtl="0" eaLnBrk="1" latinLnBrk="0" hangingPunct="1">
        <a:spcBef>
          <a:spcPct val="20000"/>
        </a:spcBef>
        <a:buFont typeface="Arial"/>
        <a:buChar char="•"/>
        <a:defRPr sz="2000" kern="1200">
          <a:solidFill>
            <a:schemeClr val="tx1"/>
          </a:solidFill>
          <a:latin typeface="+mn-lt"/>
          <a:ea typeface="+mn-ea"/>
          <a:cs typeface="+mn-cs"/>
        </a:defRPr>
      </a:lvl6pPr>
      <a:lvl7pPr marL="2971279" indent="-228561" algn="l" defTabSz="457118" rtl="0" eaLnBrk="1" latinLnBrk="0" hangingPunct="1">
        <a:spcBef>
          <a:spcPct val="20000"/>
        </a:spcBef>
        <a:buFont typeface="Arial"/>
        <a:buChar char="•"/>
        <a:defRPr sz="2000" kern="1200">
          <a:solidFill>
            <a:schemeClr val="tx1"/>
          </a:solidFill>
          <a:latin typeface="+mn-lt"/>
          <a:ea typeface="+mn-ea"/>
          <a:cs typeface="+mn-cs"/>
        </a:defRPr>
      </a:lvl7pPr>
      <a:lvl8pPr marL="3428401" indent="-228561" algn="l" defTabSz="457118" rtl="0" eaLnBrk="1" latinLnBrk="0" hangingPunct="1">
        <a:spcBef>
          <a:spcPct val="20000"/>
        </a:spcBef>
        <a:buFont typeface="Arial"/>
        <a:buChar char="•"/>
        <a:defRPr sz="2000" kern="1200">
          <a:solidFill>
            <a:schemeClr val="tx1"/>
          </a:solidFill>
          <a:latin typeface="+mn-lt"/>
          <a:ea typeface="+mn-ea"/>
          <a:cs typeface="+mn-cs"/>
        </a:defRPr>
      </a:lvl8pPr>
      <a:lvl9pPr marL="3885521" indent="-228561" algn="l" defTabSz="4571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8" rtl="0" eaLnBrk="1" latinLnBrk="0" hangingPunct="1">
        <a:defRPr sz="1900" kern="1200">
          <a:solidFill>
            <a:schemeClr val="tx1"/>
          </a:solidFill>
          <a:latin typeface="+mn-lt"/>
          <a:ea typeface="+mn-ea"/>
          <a:cs typeface="+mn-cs"/>
        </a:defRPr>
      </a:lvl1pPr>
      <a:lvl2pPr marL="457118" algn="l" defTabSz="457118" rtl="0" eaLnBrk="1" latinLnBrk="0" hangingPunct="1">
        <a:defRPr sz="1900" kern="1200">
          <a:solidFill>
            <a:schemeClr val="tx1"/>
          </a:solidFill>
          <a:latin typeface="+mn-lt"/>
          <a:ea typeface="+mn-ea"/>
          <a:cs typeface="+mn-cs"/>
        </a:defRPr>
      </a:lvl2pPr>
      <a:lvl3pPr marL="914239" algn="l" defTabSz="457118" rtl="0" eaLnBrk="1" latinLnBrk="0" hangingPunct="1">
        <a:defRPr sz="1900" kern="1200">
          <a:solidFill>
            <a:schemeClr val="tx1"/>
          </a:solidFill>
          <a:latin typeface="+mn-lt"/>
          <a:ea typeface="+mn-ea"/>
          <a:cs typeface="+mn-cs"/>
        </a:defRPr>
      </a:lvl3pPr>
      <a:lvl4pPr marL="1371359" algn="l" defTabSz="457118" rtl="0" eaLnBrk="1" latinLnBrk="0" hangingPunct="1">
        <a:defRPr sz="1900" kern="1200">
          <a:solidFill>
            <a:schemeClr val="tx1"/>
          </a:solidFill>
          <a:latin typeface="+mn-lt"/>
          <a:ea typeface="+mn-ea"/>
          <a:cs typeface="+mn-cs"/>
        </a:defRPr>
      </a:lvl4pPr>
      <a:lvl5pPr marL="1828481" algn="l" defTabSz="457118" rtl="0" eaLnBrk="1" latinLnBrk="0" hangingPunct="1">
        <a:defRPr sz="1900" kern="1200">
          <a:solidFill>
            <a:schemeClr val="tx1"/>
          </a:solidFill>
          <a:latin typeface="+mn-lt"/>
          <a:ea typeface="+mn-ea"/>
          <a:cs typeface="+mn-cs"/>
        </a:defRPr>
      </a:lvl5pPr>
      <a:lvl6pPr marL="2285599" algn="l" defTabSz="457118" rtl="0" eaLnBrk="1" latinLnBrk="0" hangingPunct="1">
        <a:defRPr sz="1900" kern="1200">
          <a:solidFill>
            <a:schemeClr val="tx1"/>
          </a:solidFill>
          <a:latin typeface="+mn-lt"/>
          <a:ea typeface="+mn-ea"/>
          <a:cs typeface="+mn-cs"/>
        </a:defRPr>
      </a:lvl6pPr>
      <a:lvl7pPr marL="2742720" algn="l" defTabSz="457118" rtl="0" eaLnBrk="1" latinLnBrk="0" hangingPunct="1">
        <a:defRPr sz="1900" kern="1200">
          <a:solidFill>
            <a:schemeClr val="tx1"/>
          </a:solidFill>
          <a:latin typeface="+mn-lt"/>
          <a:ea typeface="+mn-ea"/>
          <a:cs typeface="+mn-cs"/>
        </a:defRPr>
      </a:lvl7pPr>
      <a:lvl8pPr marL="3199840" algn="l" defTabSz="457118" rtl="0" eaLnBrk="1" latinLnBrk="0" hangingPunct="1">
        <a:defRPr sz="1900" kern="1200">
          <a:solidFill>
            <a:schemeClr val="tx1"/>
          </a:solidFill>
          <a:latin typeface="+mn-lt"/>
          <a:ea typeface="+mn-ea"/>
          <a:cs typeface="+mn-cs"/>
        </a:defRPr>
      </a:lvl8pPr>
      <a:lvl9pPr marL="3656961" algn="l" defTabSz="45711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413484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06295" y="76200"/>
            <a:ext cx="10102335" cy="5286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21" name="Straight Connector 20"/>
          <p:cNvCxnSpPr/>
          <p:nvPr userDrawn="1"/>
        </p:nvCxnSpPr>
        <p:spPr>
          <a:xfrm>
            <a:off x="342821" y="587375"/>
            <a:ext cx="11518017" cy="0"/>
          </a:xfrm>
          <a:prstGeom prst="line">
            <a:avLst/>
          </a:prstGeom>
          <a:ln>
            <a:solidFill>
              <a:srgbClr val="000090"/>
            </a:solidFill>
          </a:ln>
        </p:spPr>
        <p:style>
          <a:lnRef idx="1">
            <a:schemeClr val="accent4"/>
          </a:lnRef>
          <a:fillRef idx="0">
            <a:schemeClr val="accent4"/>
          </a:fillRef>
          <a:effectRef idx="0">
            <a:schemeClr val="accent4"/>
          </a:effectRef>
          <a:fontRef idx="minor">
            <a:schemeClr val="tx1"/>
          </a:fontRef>
        </p:style>
      </p:cxnSp>
      <p:sp>
        <p:nvSpPr>
          <p:cNvPr id="2052" name="Rectangle 7"/>
          <p:cNvSpPr>
            <a:spLocks noChangeArrowheads="1"/>
          </p:cNvSpPr>
          <p:nvPr userDrawn="1"/>
        </p:nvSpPr>
        <p:spPr bwMode="auto">
          <a:xfrm>
            <a:off x="11426210" y="6527800"/>
            <a:ext cx="60309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1191386" fontAlgn="base">
              <a:spcBef>
                <a:spcPct val="0"/>
              </a:spcBef>
              <a:spcAft>
                <a:spcPct val="0"/>
              </a:spcAft>
              <a:buClr>
                <a:srgbClr val="000000"/>
              </a:buClr>
              <a:buSzPct val="100000"/>
              <a:buFont typeface="Times New Roman" charset="0"/>
              <a:buNone/>
            </a:pPr>
            <a:fld id="{5850E2F2-4506-674D-870E-42FE5125AD1A}" type="slidenum">
              <a:rPr lang="en-US" sz="1066">
                <a:solidFill>
                  <a:srgbClr val="7F7F7F"/>
                </a:solidFill>
                <a:latin typeface="Arial" charset="0"/>
                <a:ea typeface="ＭＳ Ｐゴシック" charset="0"/>
                <a:cs typeface="Arial" charset="0"/>
              </a:rPr>
              <a:pPr defTabSz="1191386" fontAlgn="base">
                <a:spcBef>
                  <a:spcPct val="0"/>
                </a:spcBef>
                <a:spcAft>
                  <a:spcPct val="0"/>
                </a:spcAft>
                <a:buClr>
                  <a:srgbClr val="000000"/>
                </a:buClr>
                <a:buSzPct val="100000"/>
                <a:buFont typeface="Times New Roman" charset="0"/>
                <a:buNone/>
              </a:pPr>
              <a:t>‹#›</a:t>
            </a:fld>
            <a:endParaRPr lang="en-US" sz="1066">
              <a:solidFill>
                <a:srgbClr val="7F7F7F"/>
              </a:solidFill>
              <a:latin typeface="Arial" charset="0"/>
              <a:ea typeface="ＭＳ Ｐゴシック" charset="0"/>
              <a:cs typeface="Arial" charset="0"/>
            </a:endParaRPr>
          </a:p>
        </p:txBody>
      </p:sp>
      <p:sp>
        <p:nvSpPr>
          <p:cNvPr id="2053" name="Rectangle 9"/>
          <p:cNvSpPr>
            <a:spLocks noChangeArrowheads="1"/>
          </p:cNvSpPr>
          <p:nvPr userDrawn="1"/>
        </p:nvSpPr>
        <p:spPr bwMode="black">
          <a:xfrm>
            <a:off x="823180" y="6527806"/>
            <a:ext cx="172251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2735" tIns="61367" rIns="122735" bIns="61367"/>
          <a:lstStyle/>
          <a:p>
            <a:pPr defTabSz="1191386" fontAlgn="base">
              <a:spcBef>
                <a:spcPct val="0"/>
              </a:spcBef>
              <a:spcAft>
                <a:spcPct val="0"/>
              </a:spcAft>
            </a:pPr>
            <a:r>
              <a:rPr lang="en-US" sz="1066">
                <a:solidFill>
                  <a:srgbClr val="7F7F7F"/>
                </a:solidFill>
                <a:latin typeface="Arial" charset="0"/>
                <a:ea typeface="MS PGothic" charset="0"/>
                <a:cs typeface="MS PGothic" charset="0"/>
              </a:rPr>
              <a:t>© 2016 IBM Corporation</a:t>
            </a:r>
            <a:endParaRPr lang="en-US" sz="2399">
              <a:solidFill>
                <a:srgbClr val="7F7F7F"/>
              </a:solidFill>
              <a:latin typeface="Arial" charset="0"/>
              <a:ea typeface="MS PGothic" charset="0"/>
              <a:cs typeface="MS PGothic" charset="0"/>
            </a:endParaRPr>
          </a:p>
        </p:txBody>
      </p:sp>
      <p:pic>
        <p:nvPicPr>
          <p:cNvPr id="2054" name="Picture 10"/>
          <p:cNvPicPr>
            <a:picLocks noChangeAspect="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1060238" y="193675"/>
            <a:ext cx="889476"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3"/>
          </p:nvPr>
        </p:nvSpPr>
        <p:spPr>
          <a:xfrm>
            <a:off x="8329030" y="6491818"/>
            <a:ext cx="3859795" cy="366183"/>
          </a:xfrm>
          <a:prstGeom prst="rect">
            <a:avLst/>
          </a:prstGeom>
        </p:spPr>
        <p:txBody>
          <a:bodyPr vert="horz" lIns="91440" tIns="45720" rIns="91440" bIns="45720" rtlCol="0" anchor="ctr"/>
          <a:lstStyle>
            <a:lvl1pPr algn="ctr">
              <a:defRPr sz="1066">
                <a:solidFill>
                  <a:schemeClr val="tx1">
                    <a:tint val="75000"/>
                  </a:schemeClr>
                </a:solidFill>
                <a:latin typeface="Arial"/>
                <a:cs typeface="Arial"/>
              </a:defRPr>
            </a:lvl1pPr>
          </a:lstStyle>
          <a:p>
            <a:pPr defTabSz="1191386" eaLnBrk="0" fontAlgn="base" hangingPunct="0">
              <a:spcBef>
                <a:spcPct val="0"/>
              </a:spcBef>
              <a:spcAft>
                <a:spcPct val="0"/>
              </a:spcAft>
            </a:pPr>
            <a:r>
              <a:rPr lang="en-US">
                <a:solidFill>
                  <a:prstClr val="black">
                    <a:tint val="75000"/>
                  </a:prstClr>
                </a:solidFill>
                <a:ea typeface="ＭＳ Ｐゴシック" charset="0"/>
              </a:rPr>
              <a:t>IBM Confidential</a:t>
            </a:r>
          </a:p>
        </p:txBody>
      </p:sp>
    </p:spTree>
    <p:extLst>
      <p:ext uri="{BB962C8B-B14F-4D97-AF65-F5344CB8AC3E}">
        <p14:creationId xmlns:p14="http://schemas.microsoft.com/office/powerpoint/2010/main" val="76764760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dt="0"/>
  <p:txStyles>
    <p:titleStyle>
      <a:lvl1pPr algn="l" rtl="0" eaLnBrk="0" fontAlgn="base" hangingPunct="0">
        <a:lnSpc>
          <a:spcPct val="90000"/>
        </a:lnSpc>
        <a:spcBef>
          <a:spcPct val="0"/>
        </a:spcBef>
        <a:spcAft>
          <a:spcPct val="0"/>
        </a:spcAft>
        <a:defRPr sz="3333" kern="1200">
          <a:solidFill>
            <a:srgbClr val="595959"/>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2pPr>
      <a:lvl3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3pPr>
      <a:lvl4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4pPr>
      <a:lvl5pPr algn="l" rtl="0" eaLnBrk="0" fontAlgn="base" hangingPunct="0">
        <a:lnSpc>
          <a:spcPct val="90000"/>
        </a:lnSpc>
        <a:spcBef>
          <a:spcPct val="0"/>
        </a:spcBef>
        <a:spcAft>
          <a:spcPct val="0"/>
        </a:spcAft>
        <a:defRPr sz="3333">
          <a:solidFill>
            <a:srgbClr val="595959"/>
          </a:solidFill>
          <a:latin typeface="Calibri Light" panose="020F0302020204030204" pitchFamily="34" charset="0"/>
          <a:ea typeface="ＭＳ Ｐゴシック" charset="0"/>
          <a:cs typeface="ＭＳ Ｐゴシック" charset="0"/>
        </a:defRPr>
      </a:lvl5pPr>
      <a:lvl6pPr marL="609452" algn="l" rtl="0" fontAlgn="base">
        <a:lnSpc>
          <a:spcPct val="90000"/>
        </a:lnSpc>
        <a:spcBef>
          <a:spcPct val="0"/>
        </a:spcBef>
        <a:spcAft>
          <a:spcPct val="0"/>
        </a:spcAft>
        <a:defRPr sz="5865">
          <a:solidFill>
            <a:schemeClr val="tx1"/>
          </a:solidFill>
          <a:latin typeface="Calibri Light" panose="020F0302020204030204" pitchFamily="34" charset="0"/>
        </a:defRPr>
      </a:lvl6pPr>
      <a:lvl7pPr marL="1218905" algn="l" rtl="0" fontAlgn="base">
        <a:lnSpc>
          <a:spcPct val="90000"/>
        </a:lnSpc>
        <a:spcBef>
          <a:spcPct val="0"/>
        </a:spcBef>
        <a:spcAft>
          <a:spcPct val="0"/>
        </a:spcAft>
        <a:defRPr sz="5865">
          <a:solidFill>
            <a:schemeClr val="tx1"/>
          </a:solidFill>
          <a:latin typeface="Calibri Light" panose="020F0302020204030204" pitchFamily="34" charset="0"/>
        </a:defRPr>
      </a:lvl7pPr>
      <a:lvl8pPr marL="1828356" algn="l" rtl="0" fontAlgn="base">
        <a:lnSpc>
          <a:spcPct val="90000"/>
        </a:lnSpc>
        <a:spcBef>
          <a:spcPct val="0"/>
        </a:spcBef>
        <a:spcAft>
          <a:spcPct val="0"/>
        </a:spcAft>
        <a:defRPr sz="5865">
          <a:solidFill>
            <a:schemeClr val="tx1"/>
          </a:solidFill>
          <a:latin typeface="Calibri Light" panose="020F0302020204030204" pitchFamily="34" charset="0"/>
        </a:defRPr>
      </a:lvl8pPr>
      <a:lvl9pPr marL="2437808" algn="l" rtl="0" fontAlgn="base">
        <a:lnSpc>
          <a:spcPct val="90000"/>
        </a:lnSpc>
        <a:spcBef>
          <a:spcPct val="0"/>
        </a:spcBef>
        <a:spcAft>
          <a:spcPct val="0"/>
        </a:spcAft>
        <a:defRPr sz="5865">
          <a:solidFill>
            <a:schemeClr val="tx1"/>
          </a:solidFill>
          <a:latin typeface="Calibri Light" panose="020F0302020204030204" pitchFamily="34" charset="0"/>
        </a:defRPr>
      </a:lvl9pPr>
    </p:titleStyle>
    <p:bodyStyle>
      <a:lvl1pPr marL="304724" indent="-304724" algn="l" rtl="0" eaLnBrk="0" fontAlgn="base" hangingPunct="0">
        <a:lnSpc>
          <a:spcPct val="90000"/>
        </a:lnSpc>
        <a:spcBef>
          <a:spcPts val="1333"/>
        </a:spcBef>
        <a:spcAft>
          <a:spcPct val="0"/>
        </a:spcAft>
        <a:buFont typeface="Arial" charset="0"/>
        <a:buChar char="•"/>
        <a:defRPr sz="3732" kern="1200">
          <a:solidFill>
            <a:schemeClr val="tx1"/>
          </a:solidFill>
          <a:latin typeface="+mn-lt"/>
          <a:ea typeface="ＭＳ Ｐゴシック" charset="0"/>
          <a:cs typeface="ＭＳ Ｐゴシック" charset="0"/>
        </a:defRPr>
      </a:lvl1pPr>
      <a:lvl2pPr marL="914171" indent="-304724" algn="l" rtl="0" eaLnBrk="0" fontAlgn="base" hangingPunct="0">
        <a:lnSpc>
          <a:spcPct val="90000"/>
        </a:lnSpc>
        <a:spcBef>
          <a:spcPts val="667"/>
        </a:spcBef>
        <a:spcAft>
          <a:spcPct val="0"/>
        </a:spcAft>
        <a:buFont typeface="Arial" charset="0"/>
        <a:buChar char="•"/>
        <a:defRPr sz="3199" kern="1200">
          <a:solidFill>
            <a:schemeClr val="tx1"/>
          </a:solidFill>
          <a:latin typeface="+mn-lt"/>
          <a:ea typeface="ＭＳ Ｐゴシック" charset="0"/>
          <a:cs typeface="+mn-cs"/>
        </a:defRPr>
      </a:lvl2pPr>
      <a:lvl3pPr marL="1523619" indent="-304724" algn="l" rtl="0" eaLnBrk="0" fontAlgn="base" hangingPunct="0">
        <a:lnSpc>
          <a:spcPct val="90000"/>
        </a:lnSpc>
        <a:spcBef>
          <a:spcPts val="667"/>
        </a:spcBef>
        <a:spcAft>
          <a:spcPct val="0"/>
        </a:spcAft>
        <a:buFont typeface="Arial" charset="0"/>
        <a:buChar char="•"/>
        <a:defRPr sz="2533" kern="1200">
          <a:solidFill>
            <a:schemeClr val="tx1"/>
          </a:solidFill>
          <a:latin typeface="+mn-lt"/>
          <a:ea typeface="ＭＳ Ｐゴシック" charset="0"/>
          <a:cs typeface="+mn-cs"/>
        </a:defRPr>
      </a:lvl3pPr>
      <a:lvl4pPr marL="2133067"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4pPr>
      <a:lvl5pPr marL="2742514" indent="-304724" algn="l" rtl="0" eaLnBrk="0" fontAlgn="base" hangingPunct="0">
        <a:lnSpc>
          <a:spcPct val="90000"/>
        </a:lnSpc>
        <a:spcBef>
          <a:spcPts val="667"/>
        </a:spcBef>
        <a:spcAft>
          <a:spcPct val="0"/>
        </a:spcAft>
        <a:buFont typeface="Arial" charset="0"/>
        <a:buChar char="•"/>
        <a:defRPr kern="1200">
          <a:solidFill>
            <a:schemeClr val="tx1"/>
          </a:solidFill>
          <a:latin typeface="+mn-lt"/>
          <a:ea typeface="ＭＳ Ｐゴシック" charset="0"/>
          <a:cs typeface="+mn-cs"/>
        </a:defRPr>
      </a:lvl5pPr>
      <a:lvl6pPr marL="3351986"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61439"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70890"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80343" indent="-304726" algn="l" defTabSz="1218905"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905" rtl="0" eaLnBrk="1" latinLnBrk="0" hangingPunct="1">
        <a:defRPr sz="2399" kern="1200">
          <a:solidFill>
            <a:schemeClr val="tx1"/>
          </a:solidFill>
          <a:latin typeface="+mn-lt"/>
          <a:ea typeface="+mn-ea"/>
          <a:cs typeface="+mn-cs"/>
        </a:defRPr>
      </a:lvl1pPr>
      <a:lvl2pPr marL="609452" algn="l" defTabSz="1218905" rtl="0" eaLnBrk="1" latinLnBrk="0" hangingPunct="1">
        <a:defRPr sz="2399" kern="1200">
          <a:solidFill>
            <a:schemeClr val="tx1"/>
          </a:solidFill>
          <a:latin typeface="+mn-lt"/>
          <a:ea typeface="+mn-ea"/>
          <a:cs typeface="+mn-cs"/>
        </a:defRPr>
      </a:lvl2pPr>
      <a:lvl3pPr marL="1218905" algn="l" defTabSz="1218905" rtl="0" eaLnBrk="1" latinLnBrk="0" hangingPunct="1">
        <a:defRPr sz="2399" kern="1200">
          <a:solidFill>
            <a:schemeClr val="tx1"/>
          </a:solidFill>
          <a:latin typeface="+mn-lt"/>
          <a:ea typeface="+mn-ea"/>
          <a:cs typeface="+mn-cs"/>
        </a:defRPr>
      </a:lvl3pPr>
      <a:lvl4pPr marL="1828356" algn="l" defTabSz="1218905" rtl="0" eaLnBrk="1" latinLnBrk="0" hangingPunct="1">
        <a:defRPr sz="2399" kern="1200">
          <a:solidFill>
            <a:schemeClr val="tx1"/>
          </a:solidFill>
          <a:latin typeface="+mn-lt"/>
          <a:ea typeface="+mn-ea"/>
          <a:cs typeface="+mn-cs"/>
        </a:defRPr>
      </a:lvl4pPr>
      <a:lvl5pPr marL="2437808" algn="l" defTabSz="1218905" rtl="0" eaLnBrk="1" latinLnBrk="0" hangingPunct="1">
        <a:defRPr sz="2399" kern="1200">
          <a:solidFill>
            <a:schemeClr val="tx1"/>
          </a:solidFill>
          <a:latin typeface="+mn-lt"/>
          <a:ea typeface="+mn-ea"/>
          <a:cs typeface="+mn-cs"/>
        </a:defRPr>
      </a:lvl5pPr>
      <a:lvl6pPr marL="3047261" algn="l" defTabSz="1218905" rtl="0" eaLnBrk="1" latinLnBrk="0" hangingPunct="1">
        <a:defRPr sz="2399" kern="1200">
          <a:solidFill>
            <a:schemeClr val="tx1"/>
          </a:solidFill>
          <a:latin typeface="+mn-lt"/>
          <a:ea typeface="+mn-ea"/>
          <a:cs typeface="+mn-cs"/>
        </a:defRPr>
      </a:lvl6pPr>
      <a:lvl7pPr marL="3656712" algn="l" defTabSz="1218905" rtl="0" eaLnBrk="1" latinLnBrk="0" hangingPunct="1">
        <a:defRPr sz="2399" kern="1200">
          <a:solidFill>
            <a:schemeClr val="tx1"/>
          </a:solidFill>
          <a:latin typeface="+mn-lt"/>
          <a:ea typeface="+mn-ea"/>
          <a:cs typeface="+mn-cs"/>
        </a:defRPr>
      </a:lvl7pPr>
      <a:lvl8pPr marL="4266165" algn="l" defTabSz="1218905" rtl="0" eaLnBrk="1" latinLnBrk="0" hangingPunct="1">
        <a:defRPr sz="2399" kern="1200">
          <a:solidFill>
            <a:schemeClr val="tx1"/>
          </a:solidFill>
          <a:latin typeface="+mn-lt"/>
          <a:ea typeface="+mn-ea"/>
          <a:cs typeface="+mn-cs"/>
        </a:defRPr>
      </a:lvl8pPr>
      <a:lvl9pPr marL="4875617" algn="l" defTabSz="1218905"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39F5A2-FA8B-B772-5956-412EF465417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DE8D47-7294-553B-32C1-3F2DCDAC1D2A}"/>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C738C-96FE-C060-1416-121C4A3587B7}"/>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10/7/25</a:t>
            </a:fld>
            <a:endParaRPr lang="en-US" dirty="0"/>
          </a:p>
        </p:txBody>
      </p:sp>
      <p:sp>
        <p:nvSpPr>
          <p:cNvPr id="5" name="Footer Placeholder 4">
            <a:extLst>
              <a:ext uri="{FF2B5EF4-FFF2-40B4-BE49-F238E27FC236}">
                <a16:creationId xmlns:a16="http://schemas.microsoft.com/office/drawing/2014/main" id="{EFD69C13-D3E2-7147-DDA1-0E6B84CE70E0}"/>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86EA15E-FF43-3789-A1DC-61CC66EFF19A}"/>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63724975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46512-28CF-D240-B81F-9ACB8CB1ABBF}"/>
              </a:ext>
            </a:extLst>
          </p:cNvPr>
          <p:cNvSpPr>
            <a:spLocks noGrp="1"/>
          </p:cNvSpPr>
          <p:nvPr>
            <p:ph type="title"/>
          </p:nvPr>
        </p:nvSpPr>
        <p:spPr>
          <a:xfrm>
            <a:off x="236973" y="234267"/>
            <a:ext cx="11731744" cy="514512"/>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56130B2-56B0-7F46-8400-1E3680E9AAFB}"/>
              </a:ext>
            </a:extLst>
          </p:cNvPr>
          <p:cNvSpPr>
            <a:spLocks noGrp="1"/>
          </p:cNvSpPr>
          <p:nvPr>
            <p:ph type="body" idx="1"/>
          </p:nvPr>
        </p:nvSpPr>
        <p:spPr>
          <a:xfrm>
            <a:off x="236973" y="1600200"/>
            <a:ext cx="11503204" cy="3657600"/>
          </a:xfrm>
          <a:prstGeom prst="rect">
            <a:avLst/>
          </a:prstGeom>
        </p:spPr>
        <p:txBody>
          <a:bodyPr vert="horz" lIns="0" tIns="0" rIns="0" bIns="0" rtlCol="0">
            <a:noAutofit/>
          </a:bodyPr>
          <a:lstStyle/>
          <a:p>
            <a:pPr lvl="0"/>
            <a:r>
              <a:rPr lang="en-US"/>
              <a:t>Click to add text</a:t>
            </a:r>
          </a:p>
          <a:p>
            <a:pPr lvl="1"/>
            <a:r>
              <a:rPr lang="en-US"/>
              <a:t>Second level</a:t>
            </a:r>
          </a:p>
          <a:p>
            <a:pPr marL="693530" lvl="2" indent="-236467" algn="l" defTabSz="914126" rtl="0" eaLnBrk="1" latinLnBrk="0" hangingPunct="1">
              <a:lnSpc>
                <a:spcPct val="100000"/>
              </a:lnSpc>
              <a:spcBef>
                <a:spcPts val="500"/>
              </a:spcBef>
              <a:buClr>
                <a:schemeClr val="bg2"/>
              </a:buClr>
              <a:buSzPct val="90000"/>
              <a:buFont typeface="Courier New" panose="02070309020205020404" pitchFamily="49" charset="0"/>
              <a:buChar char="o"/>
              <a:tabLst/>
            </a:pPr>
            <a:r>
              <a:rPr lang="en-US"/>
              <a:t>Third level</a:t>
            </a:r>
          </a:p>
          <a:p>
            <a:pPr lvl="3"/>
            <a:r>
              <a:rPr lang="en-US"/>
              <a:t>Fourth level</a:t>
            </a:r>
          </a:p>
          <a:p>
            <a:pPr lvl="4"/>
            <a:r>
              <a:rPr lang="en-US"/>
              <a:t>Fifth level</a:t>
            </a:r>
          </a:p>
          <a:p>
            <a:pPr lvl="0"/>
            <a:endParaRPr lang="en-US"/>
          </a:p>
        </p:txBody>
      </p:sp>
      <p:sp>
        <p:nvSpPr>
          <p:cNvPr id="7" name="Slide Number Placeholder 5">
            <a:extLst>
              <a:ext uri="{FF2B5EF4-FFF2-40B4-BE49-F238E27FC236}">
                <a16:creationId xmlns:a16="http://schemas.microsoft.com/office/drawing/2014/main" id="{33B5C29C-C4AF-DD48-AE8A-5B7CB4F103AB}"/>
              </a:ext>
            </a:extLst>
          </p:cNvPr>
          <p:cNvSpPr>
            <a:spLocks noGrp="1"/>
          </p:cNvSpPr>
          <p:nvPr>
            <p:ph type="sldNum" sz="quarter" idx="4"/>
          </p:nvPr>
        </p:nvSpPr>
        <p:spPr>
          <a:xfrm>
            <a:off x="11792689" y="6515760"/>
            <a:ext cx="257288" cy="215947"/>
          </a:xfrm>
          <a:prstGeom prst="rect">
            <a:avLst/>
          </a:prstGeom>
        </p:spPr>
        <p:txBody>
          <a:bodyPr lIns="0" tIns="0" rIns="0" bIns="0" numCol="1" anchor="b">
            <a:noAutofit/>
          </a:bodyPr>
          <a:lstStyle>
            <a:lvl1pPr algn="r">
              <a:defRPr sz="900" b="0" i="0">
                <a:solidFill>
                  <a:schemeClr val="tx2"/>
                </a:solidFill>
                <a:latin typeface="Arial" panose="020B0604020202020204" pitchFamily="34" charset="0"/>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292443039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 id="2147483817" r:id="rId43"/>
    <p:sldLayoutId id="2147483818" r:id="rId44"/>
    <p:sldLayoutId id="2147483819" r:id="rId45"/>
    <p:sldLayoutId id="2147483820" r:id="rId46"/>
    <p:sldLayoutId id="2147483821" r:id="rId47"/>
    <p:sldLayoutId id="2147483822" r:id="rId48"/>
    <p:sldLayoutId id="2147483823" r:id="rId49"/>
    <p:sldLayoutId id="2147483824" r:id="rId50"/>
    <p:sldLayoutId id="2147483825" r:id="rId51"/>
    <p:sldLayoutId id="2147483826" r:id="rId52"/>
    <p:sldLayoutId id="2147483827" r:id="rId53"/>
    <p:sldLayoutId id="2147483828" r:id="rId54"/>
    <p:sldLayoutId id="2147483829" r:id="rId55"/>
    <p:sldLayoutId id="2147483830" r:id="rId56"/>
    <p:sldLayoutId id="2147483831" r:id="rId57"/>
    <p:sldLayoutId id="2147483832" r:id="rId58"/>
    <p:sldLayoutId id="2147483833" r:id="rId59"/>
    <p:sldLayoutId id="2147483834" r:id="rId60"/>
    <p:sldLayoutId id="2147483835" r:id="rId61"/>
    <p:sldLayoutId id="2147483836" r:id="rId62"/>
    <p:sldLayoutId id="2147483837" r:id="rId63"/>
    <p:sldLayoutId id="2147483838" r:id="rId64"/>
    <p:sldLayoutId id="2147483839" r:id="rId65"/>
    <p:sldLayoutId id="2147483840" r:id="rId66"/>
    <p:sldLayoutId id="2147483841" r:id="rId67"/>
    <p:sldLayoutId id="2147483842" r:id="rId68"/>
    <p:sldLayoutId id="2147483843" r:id="rId69"/>
    <p:sldLayoutId id="2147483844" r:id="rId70"/>
    <p:sldLayoutId id="2147483845" r:id="rId71"/>
    <p:sldLayoutId id="2147483846" r:id="rId72"/>
    <p:sldLayoutId id="2147483847" r:id="rId73"/>
    <p:sldLayoutId id="2147483848" r:id="rId74"/>
    <p:sldLayoutId id="2147483849" r:id="rId75"/>
    <p:sldLayoutId id="2147483850" r:id="rId76"/>
    <p:sldLayoutId id="2147483851" r:id="rId77"/>
    <p:sldLayoutId id="2147483852" r:id="rId78"/>
    <p:sldLayoutId id="2147483853" r:id="rId79"/>
    <p:sldLayoutId id="2147483854" r:id="rId80"/>
    <p:sldLayoutId id="2147483855" r:id="rId81"/>
    <p:sldLayoutId id="2147483856" r:id="rId82"/>
    <p:sldLayoutId id="2147483857" r:id="rId83"/>
    <p:sldLayoutId id="2147483858" r:id="rId84"/>
    <p:sldLayoutId id="2147483859" r:id="rId85"/>
    <p:sldLayoutId id="2147483860" r:id="rId86"/>
    <p:sldLayoutId id="2147483861" r:id="rId87"/>
    <p:sldLayoutId id="2147483862" r:id="rId88"/>
  </p:sldLayoutIdLst>
  <p:hf hdr="0" ftr="0" dt="0"/>
  <p:txStyles>
    <p:titleStyle>
      <a:lvl1pPr algn="l" defTabSz="914126" rtl="0" eaLnBrk="1" latinLnBrk="0" hangingPunct="1">
        <a:lnSpc>
          <a:spcPct val="90000"/>
        </a:lnSpc>
        <a:spcBef>
          <a:spcPct val="0"/>
        </a:spcBef>
        <a:buNone/>
        <a:defRPr sz="1600" b="0" i="0" kern="1200">
          <a:solidFill>
            <a:schemeClr val="tx2"/>
          </a:solidFill>
          <a:latin typeface="+mj-lt"/>
          <a:ea typeface="Arial" panose="020B0604020202020204" pitchFamily="34" charset="0"/>
          <a:cs typeface="Arial" panose="020B0604020202020204" pitchFamily="34" charset="0"/>
        </a:defRPr>
      </a:lvl1pPr>
    </p:titleStyle>
    <p:bodyStyle>
      <a:lvl1pPr marL="285664" indent="-285664" algn="l" defTabSz="914126" rtl="0" eaLnBrk="1" latinLnBrk="0" hangingPunct="1">
        <a:lnSpc>
          <a:spcPct val="100000"/>
        </a:lnSpc>
        <a:spcBef>
          <a:spcPts val="1000"/>
        </a:spcBef>
        <a:buClr>
          <a:schemeClr val="tx2"/>
        </a:buClr>
        <a:buFont typeface="System Font Regular"/>
        <a:buChar char="–"/>
        <a:defRPr sz="1400" b="0" i="0" kern="1200">
          <a:solidFill>
            <a:schemeClr val="tx2"/>
          </a:solidFill>
          <a:latin typeface="+mn-lt"/>
          <a:ea typeface="Arial" panose="020B0604020202020204" pitchFamily="34" charset="0"/>
          <a:cs typeface="Arial" panose="020B0604020202020204" pitchFamily="34" charset="0"/>
        </a:defRPr>
      </a:lvl1pPr>
      <a:lvl2pPr marL="514196" indent="-225357" algn="l" defTabSz="914126" rtl="0" eaLnBrk="1" latinLnBrk="0" hangingPunct="1">
        <a:lnSpc>
          <a:spcPct val="100000"/>
        </a:lnSpc>
        <a:spcBef>
          <a:spcPts val="500"/>
        </a:spcBef>
        <a:buClr>
          <a:schemeClr val="tx2"/>
        </a:buClr>
        <a:buFont typeface="Arial" panose="020B0604020202020204" pitchFamily="34" charset="0"/>
        <a:buChar char="•"/>
        <a:tabLst/>
        <a:defRPr sz="1400" b="0" i="0" kern="1200">
          <a:solidFill>
            <a:schemeClr val="tx2"/>
          </a:solidFill>
          <a:latin typeface="+mn-lt"/>
          <a:ea typeface="Arial" panose="020B0604020202020204" pitchFamily="34" charset="0"/>
          <a:cs typeface="Arial" panose="020B0604020202020204" pitchFamily="34" charset="0"/>
        </a:defRPr>
      </a:lvl2pPr>
      <a:lvl3pPr marL="457063" indent="0" algn="l" defTabSz="914126" rtl="0" eaLnBrk="1" latinLnBrk="0" hangingPunct="1">
        <a:lnSpc>
          <a:spcPct val="100000"/>
        </a:lnSpc>
        <a:spcBef>
          <a:spcPts val="500"/>
        </a:spcBef>
        <a:buClr>
          <a:srgbClr val="3D3C3C"/>
        </a:buClr>
        <a:buSzPct val="90000"/>
        <a:buFont typeface="Courier New" panose="02070309020205020404" pitchFamily="49" charset="0"/>
        <a:buNone/>
        <a:tabLst/>
        <a:defRPr sz="1400" b="0" i="0" kern="1200">
          <a:solidFill>
            <a:schemeClr val="tx2"/>
          </a:solidFill>
          <a:latin typeface="+mn-lt"/>
          <a:ea typeface="Arial" panose="020B0604020202020204" pitchFamily="34" charset="0"/>
          <a:cs typeface="Arial" panose="020B0604020202020204" pitchFamily="34" charset="0"/>
        </a:defRPr>
      </a:lvl3pPr>
      <a:lvl4pPr marL="1029979" indent="-288838" algn="l" defTabSz="914126" rtl="0" eaLnBrk="1" latinLnBrk="0" hangingPunct="1">
        <a:lnSpc>
          <a:spcPct val="100000"/>
        </a:lnSpc>
        <a:spcBef>
          <a:spcPts val="500"/>
        </a:spcBef>
        <a:buClr>
          <a:schemeClr val="tx2"/>
        </a:buClr>
        <a:buFont typeface="System Font Regular"/>
        <a:buChar char="–"/>
        <a:tabLst/>
        <a:defRPr sz="1400" b="0" i="0" kern="1200">
          <a:solidFill>
            <a:schemeClr val="tx2"/>
          </a:solidFill>
          <a:latin typeface="+mn-lt"/>
          <a:ea typeface="Arial" panose="020B0604020202020204" pitchFamily="34" charset="0"/>
          <a:cs typeface="Arial" panose="020B0604020202020204" pitchFamily="34" charset="0"/>
        </a:defRPr>
      </a:lvl4pPr>
      <a:lvl5pPr marL="1256923" indent="-214249" algn="l" defTabSz="914126" rtl="0" eaLnBrk="1" latinLnBrk="0" hangingPunct="1">
        <a:lnSpc>
          <a:spcPct val="100000"/>
        </a:lnSpc>
        <a:spcBef>
          <a:spcPts val="500"/>
        </a:spcBef>
        <a:buClr>
          <a:schemeClr val="tx2"/>
        </a:buClr>
        <a:buFont typeface="Arial" panose="020B0604020202020204" pitchFamily="34" charset="0"/>
        <a:buChar char="•"/>
        <a:tabLst/>
        <a:defRPr sz="1400" b="0" i="0" kern="1200">
          <a:solidFill>
            <a:schemeClr val="tx2"/>
          </a:solidFill>
          <a:latin typeface="+mn-lt"/>
          <a:ea typeface="Arial" panose="020B0604020202020204" pitchFamily="34" charset="0"/>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5" pos="3696">
          <p15:clr>
            <a:srgbClr val="F26B43"/>
          </p15:clr>
        </p15:guide>
        <p15:guide id="26" pos="3840">
          <p15:clr>
            <a:srgbClr val="F26B43"/>
          </p15:clr>
        </p15:guide>
        <p15:guide id="27" pos="2880">
          <p15:clr>
            <a:srgbClr val="F26B43"/>
          </p15:clr>
        </p15:guide>
        <p15:guide id="28" pos="3984">
          <p15:clr>
            <a:srgbClr val="F26B43"/>
          </p15:clr>
        </p15:guide>
        <p15:guide id="29" pos="4800">
          <p15:clr>
            <a:srgbClr val="F26B43"/>
          </p15:clr>
        </p15:guide>
        <p15:guide id="30" pos="5616">
          <p15:clr>
            <a:srgbClr val="F26B43"/>
          </p15:clr>
        </p15:guide>
        <p15:guide id="31" pos="2064">
          <p15:clr>
            <a:srgbClr val="F26B43"/>
          </p15:clr>
        </p15:guide>
        <p15:guide id="32" pos="1920">
          <p15:clr>
            <a:srgbClr val="F26B43"/>
          </p15:clr>
        </p15:guide>
        <p15:guide id="33" pos="1776">
          <p15:clr>
            <a:srgbClr val="F26B43"/>
          </p15:clr>
        </p15:guide>
        <p15:guide id="34" pos="144">
          <p15:clr>
            <a:srgbClr val="F26B43"/>
          </p15:clr>
        </p15:guide>
        <p15:guide id="35" pos="5904">
          <p15:clr>
            <a:srgbClr val="F26B43"/>
          </p15:clr>
        </p15:guide>
        <p15:guide id="36" orient="horz" pos="216">
          <p15:clr>
            <a:srgbClr val="F26B43"/>
          </p15:clr>
        </p15:guide>
        <p15:guide id="37" orient="horz" pos="4104">
          <p15:clr>
            <a:srgbClr val="F26B43"/>
          </p15:clr>
        </p15:guide>
        <p15:guide id="38" pos="960">
          <p15:clr>
            <a:srgbClr val="F26B43"/>
          </p15:clr>
        </p15:guide>
        <p15:guide id="39" pos="5760">
          <p15:clr>
            <a:srgbClr val="F26B43"/>
          </p15:clr>
        </p15:guide>
        <p15:guide id="40" orient="horz" pos="552">
          <p15:clr>
            <a:srgbClr val="F26B43"/>
          </p15:clr>
        </p15:guide>
        <p15:guide id="41" orient="horz" pos="3792">
          <p15:clr>
            <a:srgbClr val="F26B43"/>
          </p15:clr>
        </p15:guide>
        <p15:guide id="42" orient="horz" pos="2160">
          <p15:clr>
            <a:srgbClr val="F26B43"/>
          </p15:clr>
        </p15:guide>
        <p15:guide id="44" orient="horz" pos="1080">
          <p15:clr>
            <a:srgbClr val="F26B43"/>
          </p15:clr>
        </p15:guide>
        <p15:guide id="45" orient="horz" pos="2688">
          <p15:clr>
            <a:srgbClr val="F26B43"/>
          </p15:clr>
        </p15:guide>
        <p15:guide id="47" orient="horz" pos="3264">
          <p15:clr>
            <a:srgbClr val="F26B43"/>
          </p15:clr>
        </p15:guide>
        <p15:guide id="49" orient="horz" pos="1632">
          <p15:clr>
            <a:srgbClr val="F26B43"/>
          </p15:clr>
        </p15:guide>
        <p15:guide id="51" pos="7536">
          <p15:clr>
            <a:srgbClr val="F26B43"/>
          </p15:clr>
        </p15:guide>
        <p15:guide id="52" pos="67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kubernetes.io/docs/tasks/run-application/horizontal-pod-autoscale/#support-for-metrics-apis"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92.png"/><Relationship Id="rId3" Type="http://schemas.openxmlformats.org/officeDocument/2006/relationships/image" Target="../media/image86.tiff"/><Relationship Id="rId7" Type="http://schemas.openxmlformats.org/officeDocument/2006/relationships/customXml" Target="../ink/ink1.xml"/><Relationship Id="rId12" Type="http://schemas.openxmlformats.org/officeDocument/2006/relationships/image" Target="../media/image91.jpg"/><Relationship Id="rId2" Type="http://schemas.openxmlformats.org/officeDocument/2006/relationships/image" Target="../media/image85.png"/><Relationship Id="rId1" Type="http://schemas.openxmlformats.org/officeDocument/2006/relationships/slideLayout" Target="../slideLayouts/slideLayout22.xml"/><Relationship Id="rId6" Type="http://schemas.openxmlformats.org/officeDocument/2006/relationships/image" Target="../media/image89.png"/><Relationship Id="rId11" Type="http://schemas.openxmlformats.org/officeDocument/2006/relationships/image" Target="../media/image90.png"/><Relationship Id="rId5" Type="http://schemas.openxmlformats.org/officeDocument/2006/relationships/image" Target="../media/image88.png"/><Relationship Id="rId10" Type="http://schemas.openxmlformats.org/officeDocument/2006/relationships/customXml" Target="../ink/ink3.xml"/><Relationship Id="rId4" Type="http://schemas.openxmlformats.org/officeDocument/2006/relationships/image" Target="../media/image87.tiff"/><Relationship Id="rId9" Type="http://schemas.openxmlformats.org/officeDocument/2006/relationships/customXml" Target="../ink/ink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BMStockTrader"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3" Type="http://schemas.openxmlformats.org/officeDocument/2006/relationships/image" Target="../media/image40.emf"/><Relationship Id="rId18" Type="http://schemas.openxmlformats.org/officeDocument/2006/relationships/image" Target="../media/image45.emf"/><Relationship Id="rId26" Type="http://schemas.openxmlformats.org/officeDocument/2006/relationships/image" Target="../media/image53.emf"/><Relationship Id="rId39" Type="http://schemas.openxmlformats.org/officeDocument/2006/relationships/image" Target="../media/image66.emf"/><Relationship Id="rId21" Type="http://schemas.openxmlformats.org/officeDocument/2006/relationships/image" Target="../media/image48.emf"/><Relationship Id="rId34" Type="http://schemas.openxmlformats.org/officeDocument/2006/relationships/image" Target="../media/image61.emf"/><Relationship Id="rId42" Type="http://schemas.openxmlformats.org/officeDocument/2006/relationships/image" Target="../media/image69.emf"/><Relationship Id="rId7" Type="http://schemas.openxmlformats.org/officeDocument/2006/relationships/image" Target="../media/image34.emf"/><Relationship Id="rId2" Type="http://schemas.openxmlformats.org/officeDocument/2006/relationships/image" Target="../media/image29.emf"/><Relationship Id="rId16" Type="http://schemas.openxmlformats.org/officeDocument/2006/relationships/image" Target="../media/image43.emf"/><Relationship Id="rId29" Type="http://schemas.openxmlformats.org/officeDocument/2006/relationships/image" Target="../media/image56.emf"/><Relationship Id="rId1" Type="http://schemas.openxmlformats.org/officeDocument/2006/relationships/slideLayout" Target="../slideLayouts/slideLayout25.xml"/><Relationship Id="rId6" Type="http://schemas.openxmlformats.org/officeDocument/2006/relationships/image" Target="../media/image33.emf"/><Relationship Id="rId11" Type="http://schemas.openxmlformats.org/officeDocument/2006/relationships/image" Target="../media/image38.emf"/><Relationship Id="rId24" Type="http://schemas.openxmlformats.org/officeDocument/2006/relationships/image" Target="../media/image51.emf"/><Relationship Id="rId32" Type="http://schemas.openxmlformats.org/officeDocument/2006/relationships/image" Target="../media/image59.emf"/><Relationship Id="rId37" Type="http://schemas.openxmlformats.org/officeDocument/2006/relationships/image" Target="../media/image64.emf"/><Relationship Id="rId40" Type="http://schemas.openxmlformats.org/officeDocument/2006/relationships/image" Target="../media/image67.emf"/><Relationship Id="rId45" Type="http://schemas.openxmlformats.org/officeDocument/2006/relationships/image" Target="../media/image72.png"/><Relationship Id="rId5" Type="http://schemas.openxmlformats.org/officeDocument/2006/relationships/image" Target="../media/image32.emf"/><Relationship Id="rId15" Type="http://schemas.openxmlformats.org/officeDocument/2006/relationships/image" Target="../media/image42.emf"/><Relationship Id="rId23" Type="http://schemas.openxmlformats.org/officeDocument/2006/relationships/image" Target="../media/image50.emf"/><Relationship Id="rId28" Type="http://schemas.openxmlformats.org/officeDocument/2006/relationships/image" Target="../media/image55.emf"/><Relationship Id="rId36" Type="http://schemas.openxmlformats.org/officeDocument/2006/relationships/image" Target="../media/image63.emf"/><Relationship Id="rId10" Type="http://schemas.openxmlformats.org/officeDocument/2006/relationships/image" Target="../media/image37.emf"/><Relationship Id="rId19" Type="http://schemas.openxmlformats.org/officeDocument/2006/relationships/image" Target="../media/image46.emf"/><Relationship Id="rId31" Type="http://schemas.openxmlformats.org/officeDocument/2006/relationships/image" Target="../media/image58.emf"/><Relationship Id="rId44" Type="http://schemas.openxmlformats.org/officeDocument/2006/relationships/image" Target="../media/image71.jpeg"/><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 Id="rId22" Type="http://schemas.openxmlformats.org/officeDocument/2006/relationships/image" Target="../media/image49.emf"/><Relationship Id="rId27" Type="http://schemas.openxmlformats.org/officeDocument/2006/relationships/image" Target="../media/image54.emf"/><Relationship Id="rId30" Type="http://schemas.openxmlformats.org/officeDocument/2006/relationships/image" Target="../media/image57.emf"/><Relationship Id="rId35" Type="http://schemas.openxmlformats.org/officeDocument/2006/relationships/image" Target="../media/image62.emf"/><Relationship Id="rId43" Type="http://schemas.openxmlformats.org/officeDocument/2006/relationships/image" Target="../media/image70.emf"/><Relationship Id="rId8" Type="http://schemas.openxmlformats.org/officeDocument/2006/relationships/image" Target="../media/image35.emf"/><Relationship Id="rId3" Type="http://schemas.openxmlformats.org/officeDocument/2006/relationships/image" Target="../media/image30.emf"/><Relationship Id="rId12" Type="http://schemas.openxmlformats.org/officeDocument/2006/relationships/image" Target="../media/image39.emf"/><Relationship Id="rId17" Type="http://schemas.openxmlformats.org/officeDocument/2006/relationships/image" Target="../media/image44.emf"/><Relationship Id="rId25" Type="http://schemas.openxmlformats.org/officeDocument/2006/relationships/image" Target="../media/image52.emf"/><Relationship Id="rId33" Type="http://schemas.openxmlformats.org/officeDocument/2006/relationships/image" Target="../media/image60.emf"/><Relationship Id="rId38" Type="http://schemas.openxmlformats.org/officeDocument/2006/relationships/image" Target="../media/image65.emf"/><Relationship Id="rId46" Type="http://schemas.openxmlformats.org/officeDocument/2006/relationships/image" Target="../media/image73.png"/><Relationship Id="rId20" Type="http://schemas.openxmlformats.org/officeDocument/2006/relationships/image" Target="../media/image47.emf"/><Relationship Id="rId41" Type="http://schemas.openxmlformats.org/officeDocument/2006/relationships/image" Target="../media/image6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BMStockTrader/stocktrader-helm" TargetMode="External"/><Relationship Id="rId2" Type="http://schemas.openxmlformats.org/officeDocument/2006/relationships/hyperlink" Target="https://github.com/IBMStockTrader/stocktrader-operator" TargetMode="External"/><Relationship Id="rId1" Type="http://schemas.openxmlformats.org/officeDocument/2006/relationships/slideLayout" Target="../slideLayouts/slideLayout5.xml"/><Relationship Id="rId5" Type="http://schemas.openxmlformats.org/officeDocument/2006/relationships/hyperlink" Target="https://github.com/IBMStockTrader/stocktrader-setup" TargetMode="External"/><Relationship Id="rId4" Type="http://schemas.openxmlformats.org/officeDocument/2006/relationships/hyperlink" Target="https://medium.com/hybrid-cloud-engineering/the-ibm-stock-trader-operator-part-1-usage-9737a04b6848"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40C2F5-D579-4DAC-5855-5686002C8182}"/>
              </a:ext>
            </a:extLst>
          </p:cNvPr>
          <p:cNvSpPr>
            <a:spLocks noGrp="1"/>
          </p:cNvSpPr>
          <p:nvPr>
            <p:ph type="body" sz="quarter" idx="14"/>
          </p:nvPr>
        </p:nvSpPr>
        <p:spPr>
          <a:xfrm>
            <a:off x="231970" y="2832026"/>
            <a:ext cx="5636845" cy="1193948"/>
          </a:xfrm>
        </p:spPr>
        <p:txBody>
          <a:bodyPr/>
          <a:lstStyle/>
          <a:p>
            <a:pPr>
              <a:lnSpc>
                <a:spcPct val="100000"/>
              </a:lnSpc>
            </a:pPr>
            <a:r>
              <a:rPr lang="en-US" dirty="0">
                <a:latin typeface="+mn-lt"/>
              </a:rPr>
              <a:t>Introduction to Stock Trader</a:t>
            </a:r>
          </a:p>
        </p:txBody>
      </p:sp>
      <p:sp>
        <p:nvSpPr>
          <p:cNvPr id="3" name="Text Placeholder 2">
            <a:extLst>
              <a:ext uri="{FF2B5EF4-FFF2-40B4-BE49-F238E27FC236}">
                <a16:creationId xmlns:a16="http://schemas.microsoft.com/office/drawing/2014/main" id="{B576DC1B-76F2-7869-FFC0-6A65BCCB3634}"/>
              </a:ext>
            </a:extLst>
          </p:cNvPr>
          <p:cNvSpPr>
            <a:spLocks noGrp="1"/>
          </p:cNvSpPr>
          <p:nvPr>
            <p:ph type="body" sz="quarter" idx="13"/>
          </p:nvPr>
        </p:nvSpPr>
        <p:spPr>
          <a:xfrm>
            <a:off x="229028" y="5718521"/>
            <a:ext cx="2585047" cy="194528"/>
          </a:xfrm>
        </p:spPr>
        <p:txBody>
          <a:bodyPr vert="horz" lIns="0" tIns="0" rIns="0" bIns="0" rtlCol="0" anchor="t">
            <a:noAutofit/>
          </a:bodyPr>
          <a:lstStyle/>
          <a:p>
            <a:r>
              <a:rPr lang="en-US">
                <a:solidFill>
                  <a:srgbClr val="3D3C3C"/>
                </a:solidFill>
                <a:latin typeface="TWK Everett"/>
                <a:cs typeface="Arial"/>
              </a:rPr>
              <a:t>2025</a:t>
            </a:r>
            <a:endParaRPr lang="en-US">
              <a:solidFill>
                <a:srgbClr val="3D3C3C"/>
              </a:solidFill>
              <a:latin typeface="TWK Everett" panose="020B0204000000000000" pitchFamily="34" charset="77"/>
            </a:endParaRPr>
          </a:p>
        </p:txBody>
      </p:sp>
      <p:sp>
        <p:nvSpPr>
          <p:cNvPr id="4" name="Text Placeholder 3">
            <a:extLst>
              <a:ext uri="{FF2B5EF4-FFF2-40B4-BE49-F238E27FC236}">
                <a16:creationId xmlns:a16="http://schemas.microsoft.com/office/drawing/2014/main" id="{50E1243D-5C92-4477-FC1E-3F481F61ABC6}"/>
              </a:ext>
            </a:extLst>
          </p:cNvPr>
          <p:cNvSpPr>
            <a:spLocks noGrp="1"/>
          </p:cNvSpPr>
          <p:nvPr>
            <p:ph type="body" sz="quarter" idx="17"/>
          </p:nvPr>
        </p:nvSpPr>
        <p:spPr>
          <a:xfrm>
            <a:off x="234913" y="4467931"/>
            <a:ext cx="5630959" cy="854042"/>
          </a:xfrm>
        </p:spPr>
        <p:txBody>
          <a:bodyPr/>
          <a:lstStyle/>
          <a:p>
            <a:r>
              <a:rPr lang="en-US" sz="1600"/>
              <a:t>John W. Alcorn</a:t>
            </a:r>
          </a:p>
          <a:p>
            <a:r>
              <a:rPr lang="en-US" sz="1600"/>
              <a:t>Director, Customer Technology Advisor</a:t>
            </a:r>
          </a:p>
          <a:p>
            <a:r>
              <a:rPr lang="en-US" sz="1600"/>
              <a:t>Cloud Journey Optimization Team</a:t>
            </a:r>
          </a:p>
        </p:txBody>
      </p:sp>
    </p:spTree>
    <p:extLst>
      <p:ext uri="{BB962C8B-B14F-4D97-AF65-F5344CB8AC3E}">
        <p14:creationId xmlns:p14="http://schemas.microsoft.com/office/powerpoint/2010/main" val="282061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BAF90DA-4563-A575-7244-06DACB3B4653}"/>
              </a:ext>
            </a:extLst>
          </p:cNvPr>
          <p:cNvSpPr>
            <a:spLocks noGrp="1"/>
          </p:cNvSpPr>
          <p:nvPr>
            <p:ph type="title"/>
          </p:nvPr>
        </p:nvSpPr>
        <p:spPr>
          <a:xfrm>
            <a:off x="243776" y="265839"/>
            <a:ext cx="11701272" cy="430887"/>
          </a:xfrm>
        </p:spPr>
        <p:txBody>
          <a:bodyPr/>
          <a:lstStyle/>
          <a:p>
            <a:r>
              <a:rPr lang="en-US" sz="2800" dirty="0"/>
              <a:t>iOS (and MacOS) client to Stock Trader (</a:t>
            </a:r>
            <a:r>
              <a:rPr lang="en-US" sz="2800" i="1" dirty="0"/>
              <a:t>iTrader</a:t>
            </a:r>
            <a:r>
              <a:rPr lang="en-US" sz="2800" dirty="0"/>
              <a:t>)</a:t>
            </a:r>
          </a:p>
        </p:txBody>
      </p:sp>
      <p:sp>
        <p:nvSpPr>
          <p:cNvPr id="5" name="TextBox 4">
            <a:extLst>
              <a:ext uri="{FF2B5EF4-FFF2-40B4-BE49-F238E27FC236}">
                <a16:creationId xmlns:a16="http://schemas.microsoft.com/office/drawing/2014/main" id="{9F18B949-04BE-97F4-914D-919D56868DE6}"/>
              </a:ext>
            </a:extLst>
          </p:cNvPr>
          <p:cNvSpPr txBox="1"/>
          <p:nvPr/>
        </p:nvSpPr>
        <p:spPr>
          <a:xfrm>
            <a:off x="744717" y="999241"/>
            <a:ext cx="7817392" cy="2400657"/>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000" kern="0" spc="-30" dirty="0">
                <a:latin typeface="Arial"/>
                <a:cs typeface="Arial"/>
              </a:rPr>
              <a:t>We have a (still under construction) </a:t>
            </a:r>
            <a:r>
              <a:rPr lang="en-US" sz="2000" i="1" kern="0" spc="-30" dirty="0">
                <a:latin typeface="Arial"/>
                <a:cs typeface="Arial"/>
              </a:rPr>
              <a:t>iTrader</a:t>
            </a:r>
            <a:r>
              <a:rPr lang="en-US" sz="2000" kern="0" spc="-30" dirty="0">
                <a:latin typeface="Arial"/>
                <a:cs typeface="Arial"/>
              </a:rPr>
              <a:t> native client for Apple devices (iPhone, iPad &amp; Mac), written in SwiftUI in the Xcode IDE</a:t>
            </a:r>
          </a:p>
          <a:p>
            <a:pPr marL="342900" indent="-342900">
              <a:buFont typeface="Wingdings" pitchFamily="2" charset="2"/>
              <a:buChar char="Ø"/>
            </a:pPr>
            <a:endParaRPr lang="en-US" sz="800" kern="0" spc="-30" dirty="0">
              <a:latin typeface="Arial"/>
              <a:cs typeface="Arial"/>
            </a:endParaRPr>
          </a:p>
          <a:p>
            <a:pPr marL="342900" indent="-342900">
              <a:buFont typeface="Wingdings" pitchFamily="2" charset="2"/>
              <a:buChar char="Ø"/>
            </a:pPr>
            <a:r>
              <a:rPr lang="en-US" sz="2000" kern="0" spc="-30" dirty="0">
                <a:latin typeface="Arial"/>
                <a:cs typeface="Arial"/>
              </a:rPr>
              <a:t>This client is an alternative to the </a:t>
            </a:r>
            <a:r>
              <a:rPr lang="en-US" sz="2000" i="1" kern="0" spc="-30" dirty="0">
                <a:latin typeface="Arial"/>
                <a:cs typeface="Arial"/>
              </a:rPr>
              <a:t>Trader</a:t>
            </a:r>
            <a:r>
              <a:rPr lang="en-US" sz="2000" kern="0" spc="-30" dirty="0">
                <a:latin typeface="Arial"/>
                <a:cs typeface="Arial"/>
              </a:rPr>
              <a:t> or </a:t>
            </a:r>
            <a:r>
              <a:rPr lang="en-US" sz="2000" i="1" kern="0" spc="-30" dirty="0">
                <a:latin typeface="Arial"/>
                <a:cs typeface="Arial"/>
              </a:rPr>
              <a:t>Looper</a:t>
            </a:r>
            <a:r>
              <a:rPr lang="en-US" sz="2000" kern="0" spc="-30" dirty="0">
                <a:latin typeface="Arial"/>
                <a:cs typeface="Arial"/>
              </a:rPr>
              <a:t> microservices, which like them makes direct REST calls to the Broker microservice</a:t>
            </a:r>
          </a:p>
          <a:p>
            <a:pPr marL="342900" indent="-342900">
              <a:buFont typeface="Wingdings" pitchFamily="2" charset="2"/>
              <a:buChar char="Ø"/>
            </a:pPr>
            <a:endParaRPr lang="en-US" sz="800" kern="0" spc="-30" dirty="0">
              <a:latin typeface="Arial"/>
              <a:cs typeface="Arial"/>
            </a:endParaRPr>
          </a:p>
          <a:p>
            <a:pPr marL="342900" indent="-342900">
              <a:buFont typeface="Wingdings" pitchFamily="2" charset="2"/>
              <a:buChar char="Ø"/>
            </a:pPr>
            <a:r>
              <a:rPr lang="en-US" sz="2000" kern="0" spc="-30" dirty="0">
                <a:latin typeface="Arial"/>
                <a:cs typeface="Arial"/>
              </a:rPr>
              <a:t>It does not currently have JWT enablement, so only works when the </a:t>
            </a:r>
            <a:r>
              <a:rPr lang="en-US" sz="2000" kern="0" spc="-30" dirty="0" err="1">
                <a:latin typeface="Courier New" panose="02070309020205020404" pitchFamily="49" charset="0"/>
                <a:cs typeface="Courier New" panose="02070309020205020404" pitchFamily="49" charset="0"/>
              </a:rPr>
              <a:t>global.authType</a:t>
            </a:r>
            <a:r>
              <a:rPr lang="en-US" sz="2000" kern="0" spc="-30" dirty="0">
                <a:latin typeface="Arial"/>
                <a:cs typeface="Arial"/>
              </a:rPr>
              <a:t> value in the CR yaml is set to “</a:t>
            </a:r>
            <a:r>
              <a:rPr lang="en-US" sz="2000" kern="0" spc="-30" dirty="0">
                <a:latin typeface="Courier New" panose="02070309020205020404" pitchFamily="49" charset="0"/>
                <a:cs typeface="Courier New" panose="02070309020205020404" pitchFamily="49" charset="0"/>
              </a:rPr>
              <a:t>none</a:t>
            </a:r>
            <a:r>
              <a:rPr lang="en-US" sz="2000" kern="0" spc="-30" dirty="0">
                <a:latin typeface="Arial"/>
                <a:cs typeface="Arial"/>
              </a:rPr>
              <a:t>” (meaning it sends a plain basic-auth id and password, like from </a:t>
            </a:r>
            <a:r>
              <a:rPr lang="en-US" sz="2000" kern="0" spc="-30" dirty="0">
                <a:latin typeface="Courier New" panose="02070309020205020404" pitchFamily="49" charset="0"/>
                <a:cs typeface="Courier New" panose="02070309020205020404" pitchFamily="49" charset="0"/>
              </a:rPr>
              <a:t>curl -u</a:t>
            </a:r>
            <a:r>
              <a:rPr lang="en-US" sz="2000" kern="0" spc="-30" dirty="0">
                <a:latin typeface="Arial"/>
                <a:cs typeface="Arial"/>
              </a:rPr>
              <a:t>)</a:t>
            </a:r>
          </a:p>
        </p:txBody>
      </p:sp>
      <p:pic>
        <p:nvPicPr>
          <p:cNvPr id="6" name="Picture 5">
            <a:extLst>
              <a:ext uri="{FF2B5EF4-FFF2-40B4-BE49-F238E27FC236}">
                <a16:creationId xmlns:a16="http://schemas.microsoft.com/office/drawing/2014/main" id="{BE38E1D2-FA9D-752F-9E4B-C4710CBCB877}"/>
              </a:ext>
            </a:extLst>
          </p:cNvPr>
          <p:cNvPicPr>
            <a:picLocks noChangeAspect="1"/>
          </p:cNvPicPr>
          <p:nvPr/>
        </p:nvPicPr>
        <p:blipFill>
          <a:blip r:embed="rId2"/>
          <a:stretch>
            <a:fillRect/>
          </a:stretch>
        </p:blipFill>
        <p:spPr>
          <a:xfrm>
            <a:off x="9051721" y="265839"/>
            <a:ext cx="3101147" cy="6192982"/>
          </a:xfrm>
          <a:prstGeom prst="rect">
            <a:avLst/>
          </a:prstGeom>
        </p:spPr>
      </p:pic>
      <p:pic>
        <p:nvPicPr>
          <p:cNvPr id="7" name="Picture 6">
            <a:extLst>
              <a:ext uri="{FF2B5EF4-FFF2-40B4-BE49-F238E27FC236}">
                <a16:creationId xmlns:a16="http://schemas.microsoft.com/office/drawing/2014/main" id="{FCC1D2BB-DC42-4E90-8092-5478A7178F1A}"/>
              </a:ext>
            </a:extLst>
          </p:cNvPr>
          <p:cNvPicPr>
            <a:picLocks noChangeAspect="1"/>
          </p:cNvPicPr>
          <p:nvPr/>
        </p:nvPicPr>
        <p:blipFill>
          <a:blip r:embed="rId3"/>
          <a:stretch>
            <a:fillRect/>
          </a:stretch>
        </p:blipFill>
        <p:spPr>
          <a:xfrm>
            <a:off x="35957" y="3501254"/>
            <a:ext cx="4590906" cy="3090907"/>
          </a:xfrm>
          <a:prstGeom prst="rect">
            <a:avLst/>
          </a:prstGeom>
        </p:spPr>
      </p:pic>
      <p:pic>
        <p:nvPicPr>
          <p:cNvPr id="8" name="Picture 7">
            <a:extLst>
              <a:ext uri="{FF2B5EF4-FFF2-40B4-BE49-F238E27FC236}">
                <a16:creationId xmlns:a16="http://schemas.microsoft.com/office/drawing/2014/main" id="{A7A8F03F-F408-CA3F-5410-618AEF632472}"/>
              </a:ext>
            </a:extLst>
          </p:cNvPr>
          <p:cNvPicPr>
            <a:picLocks noChangeAspect="1"/>
          </p:cNvPicPr>
          <p:nvPr/>
        </p:nvPicPr>
        <p:blipFill>
          <a:blip r:embed="rId4"/>
          <a:stretch>
            <a:fillRect/>
          </a:stretch>
        </p:blipFill>
        <p:spPr>
          <a:xfrm>
            <a:off x="4691542" y="3501254"/>
            <a:ext cx="4295500" cy="3090907"/>
          </a:xfrm>
          <a:prstGeom prst="rect">
            <a:avLst/>
          </a:prstGeom>
        </p:spPr>
      </p:pic>
      <p:sp>
        <p:nvSpPr>
          <p:cNvPr id="9" name="TextBox 8">
            <a:extLst>
              <a:ext uri="{FF2B5EF4-FFF2-40B4-BE49-F238E27FC236}">
                <a16:creationId xmlns:a16="http://schemas.microsoft.com/office/drawing/2014/main" id="{B69DA98E-F644-BFC9-BE52-E5FFADCE1677}"/>
              </a:ext>
            </a:extLst>
          </p:cNvPr>
          <p:cNvSpPr txBox="1"/>
          <p:nvPr/>
        </p:nvSpPr>
        <p:spPr>
          <a:xfrm>
            <a:off x="2119172" y="6581001"/>
            <a:ext cx="424475" cy="276999"/>
          </a:xfrm>
          <a:prstGeom prst="rect">
            <a:avLst/>
          </a:prstGeom>
          <a:noFill/>
          <a:ln>
            <a:noFill/>
          </a:ln>
        </p:spPr>
        <p:txBody>
          <a:bodyPr wrap="none" lIns="0" tIns="0" rIns="0" bIns="0" rtlCol="0">
            <a:spAutoFit/>
          </a:bodyPr>
          <a:lstStyle/>
          <a:p>
            <a:r>
              <a:rPr lang="en-US" sz="1800" kern="0" spc="-30" dirty="0">
                <a:latin typeface="Arial"/>
                <a:cs typeface="Arial"/>
              </a:rPr>
              <a:t>Mac</a:t>
            </a:r>
            <a:endParaRPr lang="en-US" sz="2100" kern="0" spc="-30" dirty="0">
              <a:latin typeface="Arial"/>
              <a:cs typeface="Arial"/>
            </a:endParaRPr>
          </a:p>
        </p:txBody>
      </p:sp>
      <p:sp>
        <p:nvSpPr>
          <p:cNvPr id="10" name="TextBox 9">
            <a:extLst>
              <a:ext uri="{FF2B5EF4-FFF2-40B4-BE49-F238E27FC236}">
                <a16:creationId xmlns:a16="http://schemas.microsoft.com/office/drawing/2014/main" id="{0FB8B7FD-4296-234C-CE2C-D7568AA4F906}"/>
              </a:ext>
            </a:extLst>
          </p:cNvPr>
          <p:cNvSpPr txBox="1"/>
          <p:nvPr/>
        </p:nvSpPr>
        <p:spPr>
          <a:xfrm>
            <a:off x="6616154" y="6592161"/>
            <a:ext cx="446276" cy="276999"/>
          </a:xfrm>
          <a:prstGeom prst="rect">
            <a:avLst/>
          </a:prstGeom>
          <a:noFill/>
          <a:ln>
            <a:noFill/>
          </a:ln>
        </p:spPr>
        <p:txBody>
          <a:bodyPr wrap="none" lIns="0" tIns="0" rIns="0" bIns="0" rtlCol="0">
            <a:spAutoFit/>
          </a:bodyPr>
          <a:lstStyle/>
          <a:p>
            <a:r>
              <a:rPr lang="en-US" sz="1800" kern="0" spc="-30" dirty="0">
                <a:latin typeface="Arial"/>
                <a:cs typeface="Arial"/>
              </a:rPr>
              <a:t>iPad</a:t>
            </a:r>
            <a:endParaRPr lang="en-US" sz="2100" kern="0" spc="-30" dirty="0">
              <a:latin typeface="Arial"/>
              <a:cs typeface="Arial"/>
            </a:endParaRPr>
          </a:p>
        </p:txBody>
      </p:sp>
      <p:sp>
        <p:nvSpPr>
          <p:cNvPr id="11" name="TextBox 10">
            <a:extLst>
              <a:ext uri="{FF2B5EF4-FFF2-40B4-BE49-F238E27FC236}">
                <a16:creationId xmlns:a16="http://schemas.microsoft.com/office/drawing/2014/main" id="{69E39178-F35A-82C0-38F4-A127D8157E57}"/>
              </a:ext>
            </a:extLst>
          </p:cNvPr>
          <p:cNvSpPr txBox="1"/>
          <p:nvPr/>
        </p:nvSpPr>
        <p:spPr>
          <a:xfrm>
            <a:off x="10254763" y="6453661"/>
            <a:ext cx="695062" cy="276999"/>
          </a:xfrm>
          <a:prstGeom prst="rect">
            <a:avLst/>
          </a:prstGeom>
          <a:noFill/>
          <a:ln>
            <a:noFill/>
          </a:ln>
        </p:spPr>
        <p:txBody>
          <a:bodyPr wrap="none" lIns="0" tIns="0" rIns="0" bIns="0" rtlCol="0">
            <a:spAutoFit/>
          </a:bodyPr>
          <a:lstStyle/>
          <a:p>
            <a:r>
              <a:rPr lang="en-US" sz="1800" kern="0" spc="-30" dirty="0">
                <a:latin typeface="Arial"/>
                <a:cs typeface="Arial"/>
              </a:rPr>
              <a:t>iPhone</a:t>
            </a:r>
            <a:endParaRPr lang="en-US" sz="2100" kern="0" spc="-30" dirty="0">
              <a:latin typeface="Arial"/>
              <a:cs typeface="Arial"/>
            </a:endParaRPr>
          </a:p>
        </p:txBody>
      </p:sp>
    </p:spTree>
    <p:extLst>
      <p:ext uri="{BB962C8B-B14F-4D97-AF65-F5344CB8AC3E}">
        <p14:creationId xmlns:p14="http://schemas.microsoft.com/office/powerpoint/2010/main" val="306612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0D8110-83AA-5319-193B-7D92FE9717C4}"/>
              </a:ext>
            </a:extLst>
          </p:cNvPr>
          <p:cNvSpPr txBox="1">
            <a:spLocks/>
          </p:cNvSpPr>
          <p:nvPr/>
        </p:nvSpPr>
        <p:spPr>
          <a:xfrm>
            <a:off x="112414" y="106882"/>
            <a:ext cx="12076410" cy="688935"/>
          </a:xfrm>
          <a:prstGeom prst="rect">
            <a:avLst/>
          </a:prstGeom>
        </p:spPr>
        <p:txBody>
          <a:bodyPr vert="horz" lIns="91416" tIns="45708" rIns="91416" bIns="45708" rtlCol="0" anchor="b">
            <a:no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defTabSz="914126"/>
            <a:r>
              <a:rPr lang="en-US" sz="2999" dirty="0">
                <a:solidFill>
                  <a:prstClr val="black"/>
                </a:solidFill>
                <a:latin typeface="IBM Plex Sans" panose="020B0503050203000203" pitchFamily="34" charset="0"/>
              </a:rPr>
              <a:t>Important Topics to Consider Around Microservices and Kubernetes</a:t>
            </a:r>
          </a:p>
        </p:txBody>
      </p:sp>
      <p:graphicFrame>
        <p:nvGraphicFramePr>
          <p:cNvPr id="6" name="Table 6">
            <a:extLst>
              <a:ext uri="{FF2B5EF4-FFF2-40B4-BE49-F238E27FC236}">
                <a16:creationId xmlns:a16="http://schemas.microsoft.com/office/drawing/2014/main" id="{3556831E-2F9C-814C-1D16-FB0BED1980D7}"/>
              </a:ext>
            </a:extLst>
          </p:cNvPr>
          <p:cNvGraphicFramePr>
            <a:graphicFrameLocks noGrp="1"/>
          </p:cNvGraphicFramePr>
          <p:nvPr>
            <p:extLst>
              <p:ext uri="{D42A27DB-BD31-4B8C-83A1-F6EECF244321}">
                <p14:modId xmlns:p14="http://schemas.microsoft.com/office/powerpoint/2010/main" val="1914745467"/>
              </p:ext>
            </p:extLst>
          </p:nvPr>
        </p:nvGraphicFramePr>
        <p:xfrm>
          <a:off x="318892" y="867914"/>
          <a:ext cx="11490802" cy="5559588"/>
        </p:xfrm>
        <a:graphic>
          <a:graphicData uri="http://schemas.openxmlformats.org/drawingml/2006/table">
            <a:tbl>
              <a:tblPr bandRow="1">
                <a:tableStyleId>{5C22544A-7EE6-4342-B048-85BDC9FD1C3A}</a:tableStyleId>
              </a:tblPr>
              <a:tblGrid>
                <a:gridCol w="5745401">
                  <a:extLst>
                    <a:ext uri="{9D8B030D-6E8A-4147-A177-3AD203B41FA5}">
                      <a16:colId xmlns:a16="http://schemas.microsoft.com/office/drawing/2014/main" val="3388280737"/>
                    </a:ext>
                  </a:extLst>
                </a:gridCol>
                <a:gridCol w="5745401">
                  <a:extLst>
                    <a:ext uri="{9D8B030D-6E8A-4147-A177-3AD203B41FA5}">
                      <a16:colId xmlns:a16="http://schemas.microsoft.com/office/drawing/2014/main" val="191005974"/>
                    </a:ext>
                  </a:extLst>
                </a:gridCol>
              </a:tblGrid>
              <a:tr h="463299">
                <a:tc>
                  <a:txBody>
                    <a:bodyPr/>
                    <a:lstStyle/>
                    <a:p>
                      <a:r>
                        <a:rPr lang="en-US" sz="1800" dirty="0"/>
                        <a:t>Kubernetes-as-a-Service (hyperscaler managed)</a:t>
                      </a:r>
                    </a:p>
                  </a:txBody>
                  <a:tcPr marL="91416" marR="91416" marT="45708" marB="45708"/>
                </a:tc>
                <a:tc>
                  <a:txBody>
                    <a:bodyPr/>
                    <a:lstStyle/>
                    <a:p>
                      <a:r>
                        <a:rPr lang="en-US" sz="1800" dirty="0"/>
                        <a:t>Cross-zone HA</a:t>
                      </a:r>
                    </a:p>
                  </a:txBody>
                  <a:tcPr marL="91416" marR="91416" marT="45708" marB="45708"/>
                </a:tc>
                <a:extLst>
                  <a:ext uri="{0D108BD9-81ED-4DB2-BD59-A6C34878D82A}">
                    <a16:rowId xmlns:a16="http://schemas.microsoft.com/office/drawing/2014/main" val="112721954"/>
                  </a:ext>
                </a:extLst>
              </a:tr>
              <a:tr h="463299">
                <a:tc>
                  <a:txBody>
                    <a:bodyPr/>
                    <a:lstStyle/>
                    <a:p>
                      <a:r>
                        <a:rPr lang="en-US" sz="1800" dirty="0"/>
                        <a:t>Container Registry (ECR, ACR, GCR, GHCR, Quay, etc.)</a:t>
                      </a:r>
                    </a:p>
                  </a:txBody>
                  <a:tcPr marL="91416" marR="91416" marT="45708" marB="45708"/>
                </a:tc>
                <a:tc>
                  <a:txBody>
                    <a:bodyPr/>
                    <a:lstStyle/>
                    <a:p>
                      <a:r>
                        <a:rPr lang="en-US" sz="1800" dirty="0"/>
                        <a:t>Cross-region DR</a:t>
                      </a:r>
                    </a:p>
                  </a:txBody>
                  <a:tcPr marL="91416" marR="91416" marT="45708" marB="45708"/>
                </a:tc>
                <a:extLst>
                  <a:ext uri="{0D108BD9-81ED-4DB2-BD59-A6C34878D82A}">
                    <a16:rowId xmlns:a16="http://schemas.microsoft.com/office/drawing/2014/main" val="1785589106"/>
                  </a:ext>
                </a:extLst>
              </a:tr>
              <a:tr h="463299">
                <a:tc>
                  <a:txBody>
                    <a:bodyPr/>
                    <a:lstStyle/>
                    <a:p>
                      <a:r>
                        <a:rPr lang="en-US" sz="1800" dirty="0"/>
                        <a:t>Secrets Management (</a:t>
                      </a:r>
                      <a:r>
                        <a:rPr lang="en-US" sz="1800" dirty="0" err="1"/>
                        <a:t>Hashicorp</a:t>
                      </a:r>
                      <a:r>
                        <a:rPr lang="en-US" sz="1800" dirty="0"/>
                        <a:t> Vault, Azure Key Vault, …)</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HorizontalPodAutoscalers</a:t>
                      </a:r>
                      <a:r>
                        <a:rPr lang="en-US" sz="1800" dirty="0"/>
                        <a:t> (policies for scale up/down)</a:t>
                      </a:r>
                    </a:p>
                  </a:txBody>
                  <a:tcPr marL="91416" marR="91416" marT="45708" marB="45708"/>
                </a:tc>
                <a:extLst>
                  <a:ext uri="{0D108BD9-81ED-4DB2-BD59-A6C34878D82A}">
                    <a16:rowId xmlns:a16="http://schemas.microsoft.com/office/drawing/2014/main" val="1774529378"/>
                  </a:ext>
                </a:extLst>
              </a:tr>
              <a:tr h="463299">
                <a:tc>
                  <a:txBody>
                    <a:bodyPr/>
                    <a:lstStyle/>
                    <a:p>
                      <a:r>
                        <a:rPr lang="en-US" sz="1800" dirty="0"/>
                        <a:t>SSL/TLS Certificate Management</a:t>
                      </a:r>
                    </a:p>
                  </a:txBody>
                  <a:tcPr marL="91416" marR="91416" marT="45708" marB="45708"/>
                </a:tc>
                <a:tc>
                  <a:txBody>
                    <a:bodyPr/>
                    <a:lstStyle/>
                    <a:p>
                      <a:r>
                        <a:rPr lang="en-US" sz="1800" dirty="0"/>
                        <a:t>Monitoring (scraping pods for metrics)</a:t>
                      </a:r>
                    </a:p>
                  </a:txBody>
                  <a:tcPr marL="91416" marR="91416" marT="45708" marB="45708"/>
                </a:tc>
                <a:extLst>
                  <a:ext uri="{0D108BD9-81ED-4DB2-BD59-A6C34878D82A}">
                    <a16:rowId xmlns:a16="http://schemas.microsoft.com/office/drawing/2014/main" val="149054906"/>
                  </a:ext>
                </a:extLst>
              </a:tr>
              <a:tr h="463299">
                <a:tc>
                  <a:txBody>
                    <a:bodyPr/>
                    <a:lstStyle/>
                    <a:p>
                      <a:r>
                        <a:rPr lang="en-US" sz="1800" dirty="0"/>
                        <a:t>Service Mesh (mutual TLS, fault tolerance, blue/green </a:t>
                      </a:r>
                      <a:r>
                        <a:rPr lang="en-US" sz="1800" dirty="0" err="1"/>
                        <a:t>depl</a:t>
                      </a:r>
                      <a:r>
                        <a:rPr lang="en-US" sz="1800" dirty="0"/>
                        <a:t>)</a:t>
                      </a:r>
                    </a:p>
                  </a:txBody>
                  <a:tcPr marL="91416" marR="91416" marT="45708" marB="45708"/>
                </a:tc>
                <a:tc>
                  <a:txBody>
                    <a:bodyPr/>
                    <a:lstStyle/>
                    <a:p>
                      <a:r>
                        <a:rPr lang="en-US" sz="1800" dirty="0"/>
                        <a:t>Logging (routing pod logs to distributed logging console)</a:t>
                      </a:r>
                    </a:p>
                  </a:txBody>
                  <a:tcPr marL="91416" marR="91416" marT="45708" marB="45708"/>
                </a:tc>
                <a:extLst>
                  <a:ext uri="{0D108BD9-81ED-4DB2-BD59-A6C34878D82A}">
                    <a16:rowId xmlns:a16="http://schemas.microsoft.com/office/drawing/2014/main" val="3649154527"/>
                  </a:ext>
                </a:extLst>
              </a:tr>
              <a:tr h="463299">
                <a:tc>
                  <a:txBody>
                    <a:bodyPr/>
                    <a:lstStyle/>
                    <a:p>
                      <a:r>
                        <a:rPr lang="en-US" sz="1800" dirty="0"/>
                        <a:t>Synch (REST) vs </a:t>
                      </a:r>
                      <a:r>
                        <a:rPr lang="en-US" sz="1800" dirty="0" err="1"/>
                        <a:t>Asynch</a:t>
                      </a:r>
                      <a:r>
                        <a:rPr lang="en-US" sz="1800" dirty="0"/>
                        <a:t> (Kafka) interaction patterns</a:t>
                      </a:r>
                    </a:p>
                  </a:txBody>
                  <a:tcPr marL="91416" marR="91416" marT="45708" marB="45708"/>
                </a:tc>
                <a:tc>
                  <a:txBody>
                    <a:bodyPr/>
                    <a:lstStyle/>
                    <a:p>
                      <a:r>
                        <a:rPr lang="en-US" sz="1800" dirty="0"/>
                        <a:t>Tracing (routing pod trace records to Jaeger)</a:t>
                      </a:r>
                    </a:p>
                  </a:txBody>
                  <a:tcPr marL="91416" marR="91416" marT="45708" marB="45708"/>
                </a:tc>
                <a:extLst>
                  <a:ext uri="{0D108BD9-81ED-4DB2-BD59-A6C34878D82A}">
                    <a16:rowId xmlns:a16="http://schemas.microsoft.com/office/drawing/2014/main" val="3726561179"/>
                  </a:ext>
                </a:extLst>
              </a:tr>
              <a:tr h="463299">
                <a:tc>
                  <a:txBody>
                    <a:bodyPr/>
                    <a:lstStyle/>
                    <a:p>
                      <a:r>
                        <a:rPr lang="en-US" sz="1800" dirty="0"/>
                        <a:t>Operators (OLM, </a:t>
                      </a:r>
                      <a:r>
                        <a:rPr lang="en-US" sz="1800" dirty="0" err="1"/>
                        <a:t>OperatorHub</a:t>
                      </a:r>
                      <a:r>
                        <a:rPr lang="en-US" sz="1800" dirty="0"/>
                        <a:t>) for in-cluster service </a:t>
                      </a:r>
                      <a:r>
                        <a:rPr lang="en-US" sz="1800" dirty="0" err="1"/>
                        <a:t>depl</a:t>
                      </a:r>
                      <a:r>
                        <a:rPr lang="en-US" sz="1800" dirty="0"/>
                        <a:t>)</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Vulnerability scanning of pod images</a:t>
                      </a:r>
                    </a:p>
                  </a:txBody>
                  <a:tcPr marL="91416" marR="91416" marT="45708" marB="45708"/>
                </a:tc>
                <a:extLst>
                  <a:ext uri="{0D108BD9-81ED-4DB2-BD59-A6C34878D82A}">
                    <a16:rowId xmlns:a16="http://schemas.microsoft.com/office/drawing/2014/main" val="899524217"/>
                  </a:ext>
                </a:extLst>
              </a:tr>
              <a:tr h="463299">
                <a:tc>
                  <a:txBody>
                    <a:bodyPr/>
                    <a:lstStyle/>
                    <a:p>
                      <a:r>
                        <a:rPr lang="en-US" sz="1800" dirty="0"/>
                        <a:t>Helm Charts (simpler than operators, good for day 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Provisioning/Configuring via Infra-as-Code (Terraform, </a:t>
                      </a:r>
                      <a:r>
                        <a:rPr lang="en-US" sz="1800" dirty="0" err="1"/>
                        <a:t>etc</a:t>
                      </a:r>
                      <a:r>
                        <a:rPr lang="en-US" sz="1800" dirty="0"/>
                        <a:t>)</a:t>
                      </a:r>
                    </a:p>
                  </a:txBody>
                  <a:tcPr marL="91416" marR="91416" marT="45708" marB="45708"/>
                </a:tc>
                <a:extLst>
                  <a:ext uri="{0D108BD9-81ED-4DB2-BD59-A6C34878D82A}">
                    <a16:rowId xmlns:a16="http://schemas.microsoft.com/office/drawing/2014/main" val="4023476447"/>
                  </a:ext>
                </a:extLst>
              </a:tr>
              <a:tr h="463299">
                <a:tc>
                  <a:txBody>
                    <a:bodyPr/>
                    <a:lstStyle/>
                    <a:p>
                      <a:r>
                        <a:rPr lang="en-US" sz="1800" dirty="0"/>
                        <a:t>CI/CD Pipelines (per microservice, to update image in CR)</a:t>
                      </a:r>
                    </a:p>
                  </a:txBody>
                  <a:tcPr marL="91416" marR="91416" marT="45708" marB="45708"/>
                </a:tc>
                <a:tc>
                  <a:txBody>
                    <a:bodyPr/>
                    <a:lstStyle/>
                    <a:p>
                      <a:r>
                        <a:rPr lang="en-US" sz="1800" dirty="0"/>
                        <a:t>Serverless on Kubernetes (</a:t>
                      </a:r>
                      <a:r>
                        <a:rPr lang="en-US" sz="1800" dirty="0" err="1"/>
                        <a:t>Knative</a:t>
                      </a:r>
                      <a:r>
                        <a:rPr lang="en-US" sz="1800" dirty="0"/>
                        <a:t>)</a:t>
                      </a:r>
                    </a:p>
                  </a:txBody>
                  <a:tcPr marL="91416" marR="91416" marT="45708" marB="45708"/>
                </a:tc>
                <a:extLst>
                  <a:ext uri="{0D108BD9-81ED-4DB2-BD59-A6C34878D82A}">
                    <a16:rowId xmlns:a16="http://schemas.microsoft.com/office/drawing/2014/main" val="51962871"/>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GitOps</a:t>
                      </a:r>
                      <a:r>
                        <a:rPr lang="en-US" sz="1800" dirty="0"/>
                        <a:t> (Argo CD, Flux CD) for applying CR yaml to cluster</a:t>
                      </a:r>
                    </a:p>
                  </a:txBody>
                  <a:tcPr marL="91416" marR="91416" marT="45708" marB="45708"/>
                </a:tc>
                <a:tc>
                  <a:txBody>
                    <a:bodyPr/>
                    <a:lstStyle/>
                    <a:p>
                      <a:r>
                        <a:rPr lang="en-US" sz="1800" dirty="0"/>
                        <a:t>CLIs (</a:t>
                      </a:r>
                      <a:r>
                        <a:rPr lang="en-US" sz="1600" dirty="0">
                          <a:latin typeface="Courier New" panose="02070309020205020404" pitchFamily="49" charset="0"/>
                          <a:cs typeface="Courier New" panose="02070309020205020404" pitchFamily="49" charset="0"/>
                        </a:rPr>
                        <a:t>kubectl</a:t>
                      </a:r>
                      <a:r>
                        <a:rPr lang="en-US" sz="1800" dirty="0"/>
                        <a:t>, </a:t>
                      </a:r>
                      <a:r>
                        <a:rPr lang="en-US" sz="1600" dirty="0" err="1">
                          <a:latin typeface="Courier New" panose="02070309020205020404" pitchFamily="49" charset="0"/>
                          <a:cs typeface="Courier New" panose="02070309020205020404" pitchFamily="49" charset="0"/>
                        </a:rPr>
                        <a:t>oc</a:t>
                      </a:r>
                      <a:r>
                        <a:rPr lang="en-US" sz="1800" dirty="0"/>
                        <a:t>, </a:t>
                      </a:r>
                      <a:r>
                        <a:rPr lang="en-US" sz="1600" dirty="0">
                          <a:latin typeface="Courier New" panose="02070309020205020404" pitchFamily="49" charset="0"/>
                          <a:cs typeface="Courier New" panose="02070309020205020404" pitchFamily="49" charset="0"/>
                        </a:rPr>
                        <a:t>az</a:t>
                      </a:r>
                      <a:r>
                        <a:rPr lang="en-US" sz="1800" dirty="0"/>
                        <a:t>, </a:t>
                      </a:r>
                      <a:r>
                        <a:rPr lang="en-US" sz="1600" dirty="0" err="1">
                          <a:latin typeface="Courier New" panose="02070309020205020404" pitchFamily="49" charset="0"/>
                          <a:cs typeface="Courier New" panose="02070309020205020404" pitchFamily="49" charset="0"/>
                        </a:rPr>
                        <a:t>aws</a:t>
                      </a:r>
                      <a:r>
                        <a:rPr lang="en-US" sz="1800" dirty="0"/>
                        <a:t>, </a:t>
                      </a:r>
                      <a:r>
                        <a:rPr lang="en-US" sz="1600" dirty="0" err="1">
                          <a:latin typeface="Courier New" panose="02070309020205020404" pitchFamily="49" charset="0"/>
                          <a:cs typeface="Courier New" panose="02070309020205020404" pitchFamily="49" charset="0"/>
                        </a:rPr>
                        <a:t>eksctl</a:t>
                      </a:r>
                      <a:r>
                        <a:rPr lang="en-US" sz="1800" dirty="0"/>
                        <a:t>, </a:t>
                      </a:r>
                      <a:r>
                        <a:rPr lang="en-US" sz="1600" dirty="0">
                          <a:latin typeface="Courier New" panose="02070309020205020404" pitchFamily="49" charset="0"/>
                          <a:cs typeface="Courier New" panose="02070309020205020404" pitchFamily="49" charset="0"/>
                        </a:rPr>
                        <a:t>operator-</a:t>
                      </a:r>
                      <a:r>
                        <a:rPr lang="en-US" sz="1600" dirty="0" err="1">
                          <a:latin typeface="Courier New" panose="02070309020205020404" pitchFamily="49" charset="0"/>
                          <a:cs typeface="Courier New" panose="02070309020205020404" pitchFamily="49" charset="0"/>
                        </a:rPr>
                        <a:t>sdk</a:t>
                      </a:r>
                      <a:r>
                        <a:rPr lang="en-US" sz="1800" dirty="0"/>
                        <a:t>, etc.)</a:t>
                      </a:r>
                    </a:p>
                  </a:txBody>
                  <a:tcPr marL="91416" marR="91416" marT="45708" marB="45708"/>
                </a:tc>
                <a:extLst>
                  <a:ext uri="{0D108BD9-81ED-4DB2-BD59-A6C34878D82A}">
                    <a16:rowId xmlns:a16="http://schemas.microsoft.com/office/drawing/2014/main" val="3548404196"/>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Best Practices for </a:t>
                      </a:r>
                      <a:r>
                        <a:rPr lang="en-US" sz="1800" dirty="0" err="1"/>
                        <a:t>Kube</a:t>
                      </a:r>
                      <a:r>
                        <a:rPr lang="en-US" sz="1800" dirty="0"/>
                        <a:t> apps (12-factor, </a:t>
                      </a:r>
                      <a:r>
                        <a:rPr lang="en-US" sz="1800" dirty="0" err="1"/>
                        <a:t>etc</a:t>
                      </a:r>
                      <a:r>
                        <a:rPr lang="en-US" sz="1800" dirty="0"/>
                        <a:t>)</a:t>
                      </a:r>
                    </a:p>
                  </a:txBody>
                  <a:tcPr marL="91416" marR="91416" marT="45708" marB="45708"/>
                </a:tc>
                <a:tc>
                  <a:txBody>
                    <a:bodyPr/>
                    <a:lstStyle/>
                    <a:p>
                      <a:r>
                        <a:rPr lang="en-US" sz="1800" dirty="0"/>
                        <a:t>Kyndryl services around Kubernetes (KCNS)</a:t>
                      </a:r>
                    </a:p>
                  </a:txBody>
                  <a:tcPr marL="91416" marR="91416" marT="45708" marB="45708"/>
                </a:tc>
                <a:extLst>
                  <a:ext uri="{0D108BD9-81ED-4DB2-BD59-A6C34878D82A}">
                    <a16:rowId xmlns:a16="http://schemas.microsoft.com/office/drawing/2014/main" val="2673188516"/>
                  </a:ext>
                </a:extLst>
              </a:tr>
              <a:tr h="4632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Pod Security (PSPs/PSAs) </a:t>
                      </a:r>
                    </a:p>
                  </a:txBody>
                  <a:tcPr marL="91416" marR="91416" marT="45708" marB="45708"/>
                </a:tc>
                <a:tc>
                  <a:txBody>
                    <a:bodyPr/>
                    <a:lstStyle/>
                    <a:p>
                      <a:r>
                        <a:rPr lang="en-US" sz="1800" dirty="0"/>
                        <a:t>Example applications (Stock Trader, </a:t>
                      </a:r>
                      <a:r>
                        <a:rPr lang="en-US" sz="1800" dirty="0" err="1"/>
                        <a:t>etc</a:t>
                      </a:r>
                      <a:r>
                        <a:rPr lang="en-US" sz="1800" dirty="0"/>
                        <a:t>)</a:t>
                      </a:r>
                    </a:p>
                  </a:txBody>
                  <a:tcPr marL="91416" marR="91416" marT="45708" marB="45708"/>
                </a:tc>
                <a:extLst>
                  <a:ext uri="{0D108BD9-81ED-4DB2-BD59-A6C34878D82A}">
                    <a16:rowId xmlns:a16="http://schemas.microsoft.com/office/drawing/2014/main" val="2967105297"/>
                  </a:ext>
                </a:extLst>
              </a:tr>
            </a:tbl>
          </a:graphicData>
        </a:graphic>
      </p:graphicFrame>
    </p:spTree>
    <p:extLst>
      <p:ext uri="{BB962C8B-B14F-4D97-AF65-F5344CB8AC3E}">
        <p14:creationId xmlns:p14="http://schemas.microsoft.com/office/powerpoint/2010/main" val="861348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Additional candidates to add to build pipeline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200331" cy="5847755"/>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Start from a “curated” image in the production image registry </a:t>
            </a:r>
            <a:r>
              <a:rPr lang="en-US" sz="1800" kern="0" spc="-30" dirty="0">
                <a:latin typeface="Arial"/>
                <a:cs typeface="Arial"/>
              </a:rPr>
              <a:t>(rather than </a:t>
            </a:r>
            <a:r>
              <a:rPr lang="en-US" sz="1800" i="1" kern="0" spc="-30" dirty="0">
                <a:latin typeface="Arial"/>
                <a:cs typeface="Arial"/>
              </a:rPr>
              <a:t>Docker Hub</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The “curated” image could be customized to trust certs issued by the enterprise CA</a:t>
            </a:r>
          </a:p>
          <a:p>
            <a:pPr marL="914318" lvl="1" indent="-457200">
              <a:buFont typeface="Wingdings" pitchFamily="2" charset="2"/>
              <a:buChar char="Ø"/>
            </a:pPr>
            <a:r>
              <a:rPr lang="en-US" sz="1800" kern="0" spc="-30" dirty="0">
                <a:cs typeface="Arial"/>
              </a:rPr>
              <a:t>Scan this starting point image (referenced in </a:t>
            </a:r>
            <a:r>
              <a:rPr lang="en-US" sz="1800" kern="0" spc="-30" dirty="0">
                <a:latin typeface="Courier New" panose="02070309020205020404" pitchFamily="49" charset="0"/>
                <a:cs typeface="Courier New" panose="02070309020205020404" pitchFamily="49" charset="0"/>
              </a:rPr>
              <a:t>FROM</a:t>
            </a:r>
            <a:r>
              <a:rPr lang="en-US" sz="1800" kern="0" spc="-30" dirty="0">
                <a:cs typeface="Arial"/>
              </a:rPr>
              <a:t> line of </a:t>
            </a:r>
            <a:r>
              <a:rPr lang="en-US" sz="1800" i="1" kern="0" spc="-30" dirty="0" err="1">
                <a:cs typeface="Arial"/>
              </a:rPr>
              <a:t>Dockerfile</a:t>
            </a:r>
            <a:r>
              <a:rPr lang="en-US" sz="1800" kern="0" spc="-30" dirty="0">
                <a:cs typeface="Arial"/>
              </a:rPr>
              <a:t>) for newly reported vulnerabilities</a:t>
            </a:r>
            <a:br>
              <a:rPr lang="en-US" sz="1800" kern="0" spc="-30" dirty="0">
                <a:cs typeface="Arial"/>
              </a:rPr>
            </a:br>
            <a:endParaRPr lang="en-US" sz="700" kern="0" spc="-30" dirty="0">
              <a:cs typeface="Arial"/>
            </a:endParaRPr>
          </a:p>
          <a:p>
            <a:pPr marL="457200" indent="-457200">
              <a:buFont typeface="+mj-lt"/>
              <a:buAutoNum type="arabicPeriod"/>
            </a:pPr>
            <a:r>
              <a:rPr lang="en-US" sz="2000" kern="0" spc="-30" dirty="0">
                <a:latin typeface="Arial"/>
                <a:cs typeface="Arial"/>
              </a:rPr>
              <a:t>Run a static code analysis on each microservice </a:t>
            </a:r>
            <a:r>
              <a:rPr lang="en-US" sz="1800" kern="0" spc="-30" dirty="0">
                <a:latin typeface="Arial"/>
                <a:cs typeface="Arial"/>
              </a:rPr>
              <a:t>(such as via </a:t>
            </a:r>
            <a:r>
              <a:rPr lang="en-US" sz="1800" i="1" kern="0" spc="-30" dirty="0">
                <a:latin typeface="Arial"/>
                <a:cs typeface="Arial"/>
              </a:rPr>
              <a:t>SonarQube</a:t>
            </a:r>
            <a:r>
              <a:rPr lang="en-US" sz="1800" kern="0" spc="-30" dirty="0">
                <a:latin typeface="Arial"/>
                <a:cs typeface="Arial"/>
              </a:rPr>
              <a:t>)</a:t>
            </a:r>
          </a:p>
          <a:p>
            <a:pPr marL="914318" lvl="1" indent="-457200">
              <a:buFont typeface="Wingdings" pitchFamily="2" charset="2"/>
              <a:buChar char="Ø"/>
            </a:pPr>
            <a:r>
              <a:rPr lang="en-US" sz="1800" kern="0" spc="-30" dirty="0">
                <a:latin typeface="Arial"/>
                <a:cs typeface="Arial"/>
              </a:rPr>
              <a:t>Likely that many issues will be reported today, which we should report in GitHub and fix as we have time</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Construct the key store and trust store during the build</a:t>
            </a:r>
          </a:p>
          <a:p>
            <a:pPr marL="914318" lvl="1" indent="-457200">
              <a:buFont typeface="Wingdings" pitchFamily="2" charset="2"/>
              <a:buChar char="Ø"/>
            </a:pPr>
            <a:r>
              <a:rPr lang="en-US" sz="1800" kern="0" spc="-30" dirty="0">
                <a:latin typeface="Arial"/>
                <a:cs typeface="Arial"/>
              </a:rPr>
              <a:t>Today we have private keys and certificates just open to the world in public Git repos</a:t>
            </a:r>
          </a:p>
          <a:p>
            <a:pPr marL="914318" lvl="1" indent="-457200">
              <a:buFont typeface="Wingdings" pitchFamily="2" charset="2"/>
              <a:buChar char="Ø"/>
            </a:pPr>
            <a:r>
              <a:rPr lang="en-US" sz="1800" kern="0" spc="-30" dirty="0">
                <a:latin typeface="Arial"/>
                <a:cs typeface="Arial"/>
              </a:rPr>
              <a:t>Or integrate with the </a:t>
            </a:r>
            <a:r>
              <a:rPr lang="en-US" sz="1800" kern="0" spc="-30" dirty="0" err="1">
                <a:latin typeface="Arial"/>
                <a:cs typeface="Arial"/>
              </a:rPr>
              <a:t>hyperscaler’s</a:t>
            </a:r>
            <a:r>
              <a:rPr lang="en-US" sz="1800" kern="0" spc="-30" dirty="0">
                <a:latin typeface="Arial"/>
                <a:cs typeface="Arial"/>
              </a:rPr>
              <a:t> key and certificate services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Run unit tests on each microservice </a:t>
            </a:r>
            <a:r>
              <a:rPr lang="en-US" sz="1800" kern="0" spc="-30" dirty="0">
                <a:latin typeface="Arial"/>
                <a:cs typeface="Arial"/>
              </a:rPr>
              <a:t>(such as via JUnit)</a:t>
            </a:r>
          </a:p>
          <a:p>
            <a:pPr marL="800018" lvl="1" indent="-342900">
              <a:buFont typeface="Wingdings" pitchFamily="2" charset="2"/>
              <a:buChar char="Ø"/>
            </a:pPr>
            <a:r>
              <a:rPr lang="en-US" sz="1800" kern="0" spc="-30" dirty="0">
                <a:latin typeface="Arial"/>
                <a:cs typeface="Arial"/>
              </a:rPr>
              <a:t>Could start the Liberty server and test curling the context root (like </a:t>
            </a:r>
            <a:r>
              <a:rPr lang="en-US" sz="1800" i="1" kern="0" spc="-30" dirty="0">
                <a:latin typeface="Arial"/>
                <a:cs typeface="Arial"/>
              </a:rPr>
              <a:t>Trader</a:t>
            </a:r>
            <a:r>
              <a:rPr lang="en-US" sz="1800" kern="0" spc="-30" dirty="0">
                <a:latin typeface="Arial"/>
                <a:cs typeface="Arial"/>
              </a:rPr>
              <a:t> does in its </a:t>
            </a:r>
            <a:r>
              <a:rPr lang="en-US" sz="1800" i="1" kern="0" spc="-30" dirty="0">
                <a:latin typeface="Arial"/>
                <a:cs typeface="Arial"/>
              </a:rPr>
              <a:t>Maven</a:t>
            </a:r>
            <a:r>
              <a:rPr lang="en-US" sz="1800" kern="0" spc="-30" dirty="0">
                <a:latin typeface="Arial"/>
                <a:cs typeface="Arial"/>
              </a:rPr>
              <a:t> build)</a:t>
            </a:r>
          </a:p>
          <a:p>
            <a:pPr marL="800018" lvl="1" indent="-342900">
              <a:buFont typeface="Wingdings" pitchFamily="2" charset="2"/>
              <a:buChar char="Ø"/>
            </a:pPr>
            <a:r>
              <a:rPr lang="en-US" sz="1800" kern="0" spc="-30" dirty="0">
                <a:latin typeface="Courier New" panose="02070309020205020404" pitchFamily="49" charset="0"/>
                <a:cs typeface="Courier New" panose="02070309020205020404" pitchFamily="49" charset="0"/>
              </a:rPr>
              <a:t>grep</a:t>
            </a:r>
            <a:r>
              <a:rPr lang="en-US" sz="1800" kern="0" spc="-30" dirty="0">
                <a:latin typeface="Arial"/>
                <a:cs typeface="Arial"/>
              </a:rPr>
              <a:t> the </a:t>
            </a:r>
            <a:r>
              <a:rPr lang="en-US" sz="1800" i="1" kern="0" spc="-30" dirty="0">
                <a:latin typeface="Arial"/>
                <a:cs typeface="Arial"/>
              </a:rPr>
              <a:t>messages.log</a:t>
            </a:r>
            <a:r>
              <a:rPr lang="en-US" sz="1800" kern="0" spc="-30" dirty="0">
                <a:latin typeface="Arial"/>
                <a:cs typeface="Arial"/>
              </a:rPr>
              <a:t> for any ERROR entries (and perhaps WARNINGs too)</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Scan the microservice docker image that just got built for vulnerabilities</a:t>
            </a:r>
          </a:p>
          <a:p>
            <a:pPr marL="800018" lvl="1" indent="-342900">
              <a:buFont typeface="Wingdings" pitchFamily="2" charset="2"/>
              <a:buChar char="Ø"/>
            </a:pPr>
            <a:r>
              <a:rPr lang="en-US" sz="1800" kern="0" spc="-30" dirty="0">
                <a:latin typeface="Arial"/>
                <a:cs typeface="Arial"/>
              </a:rPr>
              <a:t>Some image registries may do this automatically for newly pushed images</a:t>
            </a:r>
            <a:br>
              <a:rPr lang="en-US" sz="1800" kern="0" spc="-30" dirty="0">
                <a:latin typeface="Arial"/>
                <a:cs typeface="Arial"/>
              </a:rPr>
            </a:br>
            <a:endParaRPr lang="en-US" sz="700" kern="0" spc="-30" dirty="0">
              <a:latin typeface="Arial"/>
              <a:cs typeface="Arial"/>
            </a:endParaRPr>
          </a:p>
          <a:p>
            <a:pPr marL="457200" indent="-457200">
              <a:buFont typeface="+mj-lt"/>
              <a:buAutoNum type="arabicPeriod"/>
            </a:pPr>
            <a:r>
              <a:rPr lang="en-US" sz="2000" kern="0" spc="-30" dirty="0">
                <a:latin typeface="Arial"/>
                <a:cs typeface="Arial"/>
              </a:rPr>
              <a:t>Automatically perform a “</a:t>
            </a:r>
            <a:r>
              <a:rPr lang="en-US" sz="1800" kern="0" spc="-30" dirty="0">
                <a:latin typeface="Courier New" panose="02070309020205020404" pitchFamily="49" charset="0"/>
                <a:cs typeface="Courier New" panose="02070309020205020404" pitchFamily="49" charset="0"/>
              </a:rPr>
              <a:t>loopctl.sh 1 1</a:t>
            </a:r>
            <a:r>
              <a:rPr lang="en-US" sz="2000" kern="0" spc="-30" dirty="0">
                <a:latin typeface="Arial"/>
                <a:cs typeface="Arial"/>
              </a:rPr>
              <a:t>” integration test once CR yaml is deployed</a:t>
            </a:r>
          </a:p>
          <a:p>
            <a:pPr marL="800018" lvl="1" indent="-342900">
              <a:buFont typeface="Wingdings" pitchFamily="2" charset="2"/>
              <a:buChar char="Ø"/>
            </a:pPr>
            <a:r>
              <a:rPr lang="en-US" sz="1800" kern="0" spc="-30" dirty="0">
                <a:latin typeface="Arial"/>
                <a:cs typeface="Arial"/>
              </a:rPr>
              <a:t>Need to wait for pods to pass readiness check</a:t>
            </a:r>
          </a:p>
          <a:p>
            <a:pPr marL="800018" lvl="1" indent="-342900">
              <a:buFont typeface="Wingdings" pitchFamily="2" charset="2"/>
              <a:buChar char="Ø"/>
            </a:pPr>
            <a:r>
              <a:rPr lang="en-US" sz="1800" kern="0" spc="-30" dirty="0">
                <a:latin typeface="Arial"/>
                <a:cs typeface="Arial"/>
              </a:rPr>
              <a:t>Check federated logs for ERROR (and perhaps WARNING) entries in this time window</a:t>
            </a:r>
            <a:endParaRPr lang="en-US" sz="2100" kern="0" spc="-30" dirty="0">
              <a:latin typeface="Arial"/>
              <a:cs typeface="Arial"/>
            </a:endParaRPr>
          </a:p>
          <a:p>
            <a:pPr marL="800018" lvl="1" indent="-342900">
              <a:buFont typeface="Wingdings" pitchFamily="2" charset="2"/>
              <a:buChar char="Ø"/>
            </a:pPr>
            <a:endParaRPr lang="en-US" sz="700" kern="0" spc="-30" dirty="0">
              <a:cs typeface="Arial"/>
            </a:endParaRPr>
          </a:p>
          <a:p>
            <a:pPr marL="457200" indent="-457200">
              <a:buFont typeface="+mj-lt"/>
              <a:buAutoNum type="arabicPeriod"/>
            </a:pPr>
            <a:r>
              <a:rPr lang="en-US" sz="2000" kern="0" spc="-30" dirty="0">
                <a:cs typeface="Arial"/>
              </a:rPr>
              <a:t>Run the cloud vendor’s security/compliance scan (like NIST) on app and its managed services</a:t>
            </a:r>
          </a:p>
          <a:p>
            <a:endParaRPr lang="en-US" sz="1800" kern="0" spc="-30" dirty="0">
              <a:latin typeface="Arial"/>
              <a:cs typeface="Arial"/>
            </a:endParaRPr>
          </a:p>
        </p:txBody>
      </p:sp>
    </p:spTree>
    <p:extLst>
      <p:ext uri="{BB962C8B-B14F-4D97-AF65-F5344CB8AC3E}">
        <p14:creationId xmlns:p14="http://schemas.microsoft.com/office/powerpoint/2010/main" val="105757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Load testing considerations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6" y="999241"/>
            <a:ext cx="11371083" cy="5632311"/>
          </a:xfrm>
          <a:prstGeom prst="rect">
            <a:avLst/>
          </a:prstGeom>
          <a:noFill/>
          <a:ln>
            <a:noFill/>
          </a:ln>
        </p:spPr>
        <p:txBody>
          <a:bodyPr wrap="square" lIns="0" tIns="0" rIns="0" bIns="0" rtlCol="0">
            <a:spAutoFit/>
          </a:bodyPr>
          <a:lstStyle/>
          <a:p>
            <a:pPr marL="457200" indent="-457200">
              <a:buFont typeface="+mj-lt"/>
              <a:buAutoNum type="arabicPeriod"/>
            </a:pPr>
            <a:r>
              <a:rPr lang="en-US" sz="2000" kern="0" spc="-30" dirty="0">
                <a:latin typeface="Arial"/>
                <a:cs typeface="Arial"/>
              </a:rPr>
              <a:t>Need to enable health checks in the CR yaml (so work isn’t routed to a new pod until it is ready)</a:t>
            </a:r>
          </a:p>
          <a:p>
            <a:pPr marL="914318" lvl="1" indent="-457200">
              <a:buFont typeface="Wingdings" pitchFamily="2" charset="2"/>
              <a:buChar char="Ø"/>
            </a:pPr>
            <a:r>
              <a:rPr lang="en-US" sz="1800" kern="0" spc="-30" dirty="0">
                <a:latin typeface="Arial"/>
                <a:cs typeface="Arial"/>
              </a:rPr>
              <a:t>Ensure they aren’t causing undesired restarts (may need to tune timeouts in constrained environments)</a:t>
            </a:r>
          </a:p>
          <a:p>
            <a:pPr marL="457200" indent="-457200">
              <a:buFont typeface="+mj-lt"/>
              <a:buAutoNum type="arabicPeriod"/>
            </a:pPr>
            <a:r>
              <a:rPr lang="en-US" sz="2000" kern="0" spc="-30" dirty="0">
                <a:latin typeface="Arial"/>
                <a:cs typeface="Arial"/>
              </a:rPr>
              <a:t>Should start with 2 replicas per microservice, to avoid a single point of failure if Kube kills a pod</a:t>
            </a:r>
          </a:p>
          <a:p>
            <a:pPr marL="457200" indent="-457200">
              <a:buFont typeface="+mj-lt"/>
              <a:buAutoNum type="arabicPeriod"/>
            </a:pPr>
            <a:r>
              <a:rPr lang="en-US" sz="2000" kern="0" spc="-30" dirty="0">
                <a:latin typeface="Arial"/>
                <a:cs typeface="Arial"/>
              </a:rPr>
              <a:t>Ensure all is working under a “</a:t>
            </a:r>
            <a:r>
              <a:rPr lang="en-US" sz="1800" kern="0" spc="-30" dirty="0">
                <a:latin typeface="Courier New" panose="02070309020205020404" pitchFamily="49" charset="0"/>
                <a:cs typeface="Courier New" panose="02070309020205020404" pitchFamily="49" charset="0"/>
              </a:rPr>
              <a:t>loopctl.sh 10 1000</a:t>
            </a:r>
            <a:r>
              <a:rPr lang="en-US" sz="2000" kern="0" spc="-30" dirty="0">
                <a:latin typeface="Arial"/>
                <a:cs typeface="Arial"/>
              </a:rPr>
              <a:t>” run before proceeding further</a:t>
            </a:r>
          </a:p>
          <a:p>
            <a:pPr marL="457200" indent="-457200">
              <a:buFont typeface="+mj-lt"/>
              <a:buAutoNum type="arabicPeriod"/>
            </a:pPr>
            <a:r>
              <a:rPr lang="en-US" sz="2000" kern="0" spc="-30" dirty="0">
                <a:latin typeface="Arial"/>
                <a:cs typeface="Arial"/>
              </a:rPr>
              <a:t>Enable autoscaling in the CR yaml for each microservice</a:t>
            </a:r>
          </a:p>
          <a:p>
            <a:pPr marL="914318" lvl="1" indent="-457200">
              <a:buFont typeface="Wingdings" pitchFamily="2" charset="2"/>
              <a:buChar char="Ø"/>
            </a:pPr>
            <a:r>
              <a:rPr lang="en-US" sz="1800" kern="0" spc="-30" dirty="0">
                <a:latin typeface="Arial"/>
                <a:cs typeface="Arial"/>
              </a:rPr>
              <a:t>Tune the maximum replicas per microservice based on your available worker nodes</a:t>
            </a:r>
          </a:p>
          <a:p>
            <a:pPr marL="914318" lvl="1" indent="-457200">
              <a:buFont typeface="Wingdings" pitchFamily="2" charset="2"/>
              <a:buChar char="Ø"/>
            </a:pPr>
            <a:r>
              <a:rPr lang="en-US" sz="1800" kern="0" spc="-30" dirty="0">
                <a:latin typeface="Arial"/>
                <a:cs typeface="Arial"/>
              </a:rPr>
              <a:t>Tune the CPU threshold as desired (it may be difficult to cause scaling since most microservices do very little calculation – mostly they idle waiting on network calls to managed services to do stuff)</a:t>
            </a:r>
          </a:p>
          <a:p>
            <a:pPr marL="914318" lvl="1" indent="-457200">
              <a:buFont typeface="Wingdings" pitchFamily="2" charset="2"/>
              <a:buChar char="Ø"/>
            </a:pPr>
            <a:r>
              <a:rPr lang="en-US" sz="1800" kern="0" spc="-30" dirty="0">
                <a:latin typeface="Arial"/>
                <a:cs typeface="Arial"/>
              </a:rPr>
              <a:t>Might need to move from CPU thresholds to response time thresholds based on </a:t>
            </a:r>
            <a:r>
              <a:rPr lang="en-US" sz="1800" kern="0" spc="-30" dirty="0">
                <a:latin typeface="Arial"/>
                <a:cs typeface="Arial"/>
                <a:hlinkClick r:id="rId2"/>
              </a:rPr>
              <a:t>metrics</a:t>
            </a:r>
            <a:r>
              <a:rPr lang="en-US" sz="1800" kern="0" spc="-30" dirty="0">
                <a:latin typeface="Arial"/>
                <a:cs typeface="Arial"/>
              </a:rPr>
              <a:t>)</a:t>
            </a:r>
          </a:p>
          <a:p>
            <a:pPr marL="457200" indent="-457200">
              <a:buFont typeface="+mj-lt"/>
              <a:buAutoNum type="arabicPeriod"/>
            </a:pPr>
            <a:r>
              <a:rPr lang="en-US" sz="2000" kern="0" spc="-30" dirty="0">
                <a:latin typeface="Arial"/>
                <a:cs typeface="Arial"/>
              </a:rPr>
              <a:t>Likely will need to learn to scale the managed services (databases, messaging, caching) as well, to handle requested concurrent workload and reduce the bottleneck imposed by each service</a:t>
            </a:r>
          </a:p>
          <a:p>
            <a:pPr marL="914318" lvl="1" indent="-457200">
              <a:buFont typeface="Wingdings" pitchFamily="2" charset="2"/>
              <a:buChar char="Ø"/>
            </a:pPr>
            <a:r>
              <a:rPr lang="en-US" sz="1800" kern="0" spc="-30" dirty="0">
                <a:latin typeface="Arial"/>
                <a:cs typeface="Arial"/>
              </a:rPr>
              <a:t>Ensure managed services are “local” to the region where the app lives – don’t egress to the public internet</a:t>
            </a:r>
          </a:p>
          <a:p>
            <a:pPr marL="457200" indent="-457200">
              <a:buFont typeface="+mj-lt"/>
              <a:buAutoNum type="arabicPeriod"/>
            </a:pPr>
            <a:r>
              <a:rPr lang="en-US" sz="2000" kern="0" spc="-30" dirty="0">
                <a:latin typeface="Arial"/>
                <a:cs typeface="Arial"/>
              </a:rPr>
              <a:t>For HA, deploy app to a Kube cluster with worker nodes spanning zones in an MZR, and use managed services that similarly span the MZR (use MZR-compliant storage, etc.)</a:t>
            </a:r>
            <a:endParaRPr lang="en-US" sz="1800" kern="0" spc="-30" dirty="0">
              <a:cs typeface="Arial"/>
            </a:endParaRPr>
          </a:p>
          <a:p>
            <a:pPr marL="457200" indent="-457200">
              <a:buFont typeface="+mj-lt"/>
              <a:buAutoNum type="arabicPeriod"/>
            </a:pPr>
            <a:r>
              <a:rPr lang="en-US" sz="2000" kern="0" spc="-30" dirty="0">
                <a:cs typeface="Arial"/>
              </a:rPr>
              <a:t>Do longer, harder runs, like a “</a:t>
            </a:r>
            <a:r>
              <a:rPr lang="en-US" sz="1800" kern="0" spc="-30" dirty="0">
                <a:latin typeface="Courier New" panose="02070309020205020404" pitchFamily="49" charset="0"/>
                <a:cs typeface="Courier New" panose="02070309020205020404" pitchFamily="49" charset="0"/>
              </a:rPr>
              <a:t>loopctl.sh 20 50000</a:t>
            </a:r>
            <a:r>
              <a:rPr lang="en-US" sz="2000" kern="0" spc="-30" dirty="0">
                <a:cs typeface="Arial"/>
              </a:rPr>
              <a:t>” and see how it behaves over hours or days</a:t>
            </a:r>
            <a:endParaRPr lang="en-US" sz="2000" kern="0" spc="-30" dirty="0">
              <a:latin typeface="Arial"/>
              <a:cs typeface="Arial"/>
            </a:endParaRPr>
          </a:p>
          <a:p>
            <a:pPr marL="457200" indent="-457200">
              <a:buFont typeface="+mj-lt"/>
              <a:buAutoNum type="arabicPeriod"/>
            </a:pPr>
            <a:r>
              <a:rPr lang="en-US" sz="2000" kern="0" spc="-30" dirty="0">
                <a:latin typeface="Arial"/>
                <a:cs typeface="Arial"/>
              </a:rPr>
              <a:t>To do real fault tolerance (to declaratively specify retries, timeouts, rate limits, etc.), enable the service mesh for your Kube cluster/namespace (also enables mutual TLS for better security)</a:t>
            </a:r>
          </a:p>
          <a:p>
            <a:pPr marL="457200" indent="-457200">
              <a:buFont typeface="+mj-lt"/>
              <a:buAutoNum type="arabicPeriod"/>
            </a:pPr>
            <a:r>
              <a:rPr lang="en-US" sz="2000" kern="0" spc="-30" dirty="0">
                <a:latin typeface="Arial"/>
                <a:cs typeface="Arial"/>
              </a:rPr>
              <a:t>Enable chaos testing, like that will kill a pod, or even a node, and</a:t>
            </a:r>
            <a:r>
              <a:rPr lang="en-US" sz="2000" kern="0" spc="-30" dirty="0">
                <a:cs typeface="Arial"/>
              </a:rPr>
              <a:t> see if environment self heals</a:t>
            </a:r>
            <a:endParaRPr lang="en-US" sz="2000" kern="0" spc="-30" dirty="0">
              <a:latin typeface="Arial"/>
              <a:cs typeface="Arial"/>
            </a:endParaRPr>
          </a:p>
          <a:p>
            <a:pPr marL="914318" lvl="1" indent="-457200">
              <a:buFont typeface="Wingdings" pitchFamily="2" charset="2"/>
              <a:buChar char="Ø"/>
            </a:pPr>
            <a:r>
              <a:rPr lang="en-US" sz="1800" kern="0" spc="-30" dirty="0">
                <a:latin typeface="Arial"/>
                <a:cs typeface="Arial"/>
              </a:rPr>
              <a:t>Might need the automatic retries from the service mesh above to not see failures from in-flight transactions)</a:t>
            </a:r>
            <a:endParaRPr lang="en-US" sz="2000" kern="0" spc="-30" dirty="0">
              <a:cs typeface="Arial"/>
            </a:endParaRPr>
          </a:p>
        </p:txBody>
      </p:sp>
    </p:spTree>
    <p:extLst>
      <p:ext uri="{BB962C8B-B14F-4D97-AF65-F5344CB8AC3E}">
        <p14:creationId xmlns:p14="http://schemas.microsoft.com/office/powerpoint/2010/main" val="191741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A7B4F-09E2-B743-AB40-EBA83F3AF482}"/>
              </a:ext>
            </a:extLst>
          </p:cNvPr>
          <p:cNvSpPr>
            <a:spLocks noGrp="1"/>
          </p:cNvSpPr>
          <p:nvPr>
            <p:ph idx="1"/>
          </p:nvPr>
        </p:nvSpPr>
        <p:spPr>
          <a:xfrm>
            <a:off x="430832" y="883228"/>
            <a:ext cx="11327160" cy="5091544"/>
          </a:xfrm>
        </p:spPr>
        <p:txBody>
          <a:bodyPr>
            <a:normAutofit/>
          </a:bodyPr>
          <a:lstStyle/>
          <a:p>
            <a:pPr>
              <a:lnSpc>
                <a:spcPct val="150000"/>
              </a:lnSpc>
              <a:buFont typeface="Wingdings" pitchFamily="2" charset="2"/>
              <a:buChar char="Ø"/>
            </a:pPr>
            <a:r>
              <a:rPr lang="en-US" sz="2400" dirty="0"/>
              <a:t> 3-5 public end points (VMs, EKS Gateway)</a:t>
            </a:r>
          </a:p>
          <a:p>
            <a:pPr>
              <a:lnSpc>
                <a:spcPct val="150000"/>
              </a:lnSpc>
              <a:buFont typeface="Wingdings" pitchFamily="2" charset="2"/>
              <a:buChar char="Ø"/>
            </a:pPr>
            <a:r>
              <a:rPr lang="en-US" sz="2400" dirty="0"/>
              <a:t>ECS Image scan (Auto + On-demand)</a:t>
            </a:r>
          </a:p>
          <a:p>
            <a:pPr>
              <a:lnSpc>
                <a:spcPct val="150000"/>
              </a:lnSpc>
              <a:buFont typeface="Wingdings" pitchFamily="2" charset="2"/>
              <a:buChar char="Ø"/>
            </a:pPr>
            <a:r>
              <a:rPr lang="en-US" sz="2400" dirty="0"/>
              <a:t>AWS CodeBuild (future) for code level compliance</a:t>
            </a:r>
          </a:p>
          <a:p>
            <a:pPr>
              <a:lnSpc>
                <a:spcPct val="150000"/>
              </a:lnSpc>
              <a:buFont typeface="Wingdings" pitchFamily="2" charset="2"/>
              <a:buChar char="Ø"/>
            </a:pPr>
            <a:r>
              <a:rPr lang="en-US" sz="2400" dirty="0"/>
              <a:t>Build a posture management dashboard - AWS Security Hub </a:t>
            </a:r>
          </a:p>
          <a:p>
            <a:pPr>
              <a:buFont typeface="Wingdings" pitchFamily="2" charset="2"/>
              <a:buChar char="Ø"/>
            </a:pPr>
            <a:r>
              <a:rPr lang="en-US" sz="2400" dirty="0"/>
              <a:t>Regulatory Compliance: ( Over kill for Stock Trader)</a:t>
            </a:r>
          </a:p>
          <a:p>
            <a:pPr lvl="1"/>
            <a:r>
              <a:rPr lang="en-US" sz="2000" b="1" dirty="0"/>
              <a:t>IST 800 171 </a:t>
            </a:r>
            <a:r>
              <a:rPr lang="en-US" sz="2000" dirty="0"/>
              <a:t>- Operational Best Practices (AWS Config)</a:t>
            </a:r>
          </a:p>
          <a:p>
            <a:pPr lvl="1"/>
            <a:r>
              <a:rPr lang="en-US" sz="2000" b="1" dirty="0"/>
              <a:t>NIST SP 800-171 </a:t>
            </a:r>
            <a:r>
              <a:rPr lang="en-US" sz="2000" dirty="0"/>
              <a:t>- Controlled Unclassified Information? (AWS Audit Manager)</a:t>
            </a:r>
          </a:p>
          <a:p>
            <a:pPr lvl="1"/>
            <a:r>
              <a:rPr lang="en-US" sz="2000" b="1" dirty="0"/>
              <a:t>NIST 800-53 framework</a:t>
            </a:r>
            <a:endParaRPr lang="en-US" sz="2000" dirty="0"/>
          </a:p>
          <a:p>
            <a:pPr lvl="1"/>
            <a:r>
              <a:rPr lang="en-US" sz="2000" b="1" dirty="0"/>
              <a:t>PCI DSS - </a:t>
            </a:r>
            <a:r>
              <a:rPr lang="en-US" sz="2000" dirty="0"/>
              <a:t>(If stocks were actually traded using any payments card)</a:t>
            </a:r>
          </a:p>
          <a:p>
            <a:pPr lvl="1"/>
            <a:r>
              <a:rPr lang="en-US" sz="2000" b="1" dirty="0"/>
              <a:t>NISP SP 800-207 </a:t>
            </a:r>
            <a:r>
              <a:rPr lang="en-US" sz="2000" dirty="0"/>
              <a:t>- Zero Trust compliance</a:t>
            </a:r>
            <a:br>
              <a:rPr lang="en-US" sz="2000" dirty="0"/>
            </a:br>
            <a:endParaRPr lang="en-US" sz="2000" dirty="0"/>
          </a:p>
        </p:txBody>
      </p:sp>
      <p:sp>
        <p:nvSpPr>
          <p:cNvPr id="6" name="Title 1">
            <a:extLst>
              <a:ext uri="{FF2B5EF4-FFF2-40B4-BE49-F238E27FC236}">
                <a16:creationId xmlns:a16="http://schemas.microsoft.com/office/drawing/2014/main" id="{53126ADF-9BD0-CB44-8E24-75ECFD73F585}"/>
              </a:ext>
            </a:extLst>
          </p:cNvPr>
          <p:cNvSpPr>
            <a:spLocks noGrp="1"/>
          </p:cNvSpPr>
          <p:nvPr>
            <p:ph type="title"/>
          </p:nvPr>
        </p:nvSpPr>
        <p:spPr>
          <a:xfrm>
            <a:off x="243776" y="265839"/>
            <a:ext cx="11701272" cy="430887"/>
          </a:xfrm>
        </p:spPr>
        <p:txBody>
          <a:bodyPr/>
          <a:lstStyle/>
          <a:p>
            <a:r>
              <a:rPr lang="en-US" sz="2800" dirty="0"/>
              <a:t>Stock Trader Security &amp; Compliance Scope</a:t>
            </a:r>
          </a:p>
        </p:txBody>
      </p:sp>
    </p:spTree>
    <p:extLst>
      <p:ext uri="{BB962C8B-B14F-4D97-AF65-F5344CB8AC3E}">
        <p14:creationId xmlns:p14="http://schemas.microsoft.com/office/powerpoint/2010/main" val="76337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7E26AD-D2F0-6346-938C-20C4B8CC0B45}"/>
              </a:ext>
            </a:extLst>
          </p:cNvPr>
          <p:cNvSpPr>
            <a:spLocks noGrp="1"/>
          </p:cNvSpPr>
          <p:nvPr>
            <p:ph type="title"/>
          </p:nvPr>
        </p:nvSpPr>
        <p:spPr>
          <a:xfrm>
            <a:off x="170719" y="93990"/>
            <a:ext cx="10800811" cy="415390"/>
          </a:xfrm>
        </p:spPr>
        <p:txBody>
          <a:bodyPr/>
          <a:lstStyle/>
          <a:p>
            <a:r>
              <a:rPr lang="en-US" sz="2699" dirty="0"/>
              <a:t>MicroProfile features used in IBM Stock Trader</a:t>
            </a:r>
          </a:p>
        </p:txBody>
      </p:sp>
      <p:pic>
        <p:nvPicPr>
          <p:cNvPr id="10" name="Picture 9">
            <a:extLst>
              <a:ext uri="{FF2B5EF4-FFF2-40B4-BE49-F238E27FC236}">
                <a16:creationId xmlns:a16="http://schemas.microsoft.com/office/drawing/2014/main" id="{4319CF89-F6E5-584D-A667-41F7AB172930}"/>
              </a:ext>
            </a:extLst>
          </p:cNvPr>
          <p:cNvPicPr>
            <a:picLocks noChangeAspect="1"/>
          </p:cNvPicPr>
          <p:nvPr/>
        </p:nvPicPr>
        <p:blipFill>
          <a:blip r:embed="rId2"/>
          <a:stretch>
            <a:fillRect/>
          </a:stretch>
        </p:blipFill>
        <p:spPr>
          <a:xfrm>
            <a:off x="170720" y="686547"/>
            <a:ext cx="5791802" cy="6077464"/>
          </a:xfrm>
          <a:prstGeom prst="rect">
            <a:avLst/>
          </a:prstGeom>
        </p:spPr>
      </p:pic>
      <p:sp>
        <p:nvSpPr>
          <p:cNvPr id="11" name="TextBox 10">
            <a:extLst>
              <a:ext uri="{FF2B5EF4-FFF2-40B4-BE49-F238E27FC236}">
                <a16:creationId xmlns:a16="http://schemas.microsoft.com/office/drawing/2014/main" id="{75E533F2-5B3E-3D46-A3A5-83FA9E46D45F}"/>
              </a:ext>
            </a:extLst>
          </p:cNvPr>
          <p:cNvSpPr txBox="1"/>
          <p:nvPr/>
        </p:nvSpPr>
        <p:spPr>
          <a:xfrm>
            <a:off x="6142648" y="686547"/>
            <a:ext cx="5875457" cy="6209777"/>
          </a:xfrm>
          <a:prstGeom prst="rect">
            <a:avLst/>
          </a:prstGeom>
          <a:noFill/>
          <a:ln>
            <a:noFill/>
          </a:ln>
        </p:spPr>
        <p:txBody>
          <a:bodyPr wrap="square" lIns="0" tIns="0" rIns="0" bIns="0" rtlCol="0">
            <a:spAutoFit/>
          </a:bodyPr>
          <a:lstStyle/>
          <a:p>
            <a:pPr>
              <a:spcAft>
                <a:spcPts val="800"/>
              </a:spcAft>
              <a:buFont typeface="Arial" panose="020B0604020202020204" pitchFamily="34" charset="0"/>
              <a:buChar char="•"/>
            </a:pPr>
            <a:r>
              <a:rPr lang="en-US" sz="2099" kern="0" spc="-30" dirty="0">
                <a:latin typeface="IBM Plex Sans" panose="020B0503050203000203" pitchFamily="34" charset="0"/>
                <a:cs typeface="Arial"/>
              </a:rPr>
              <a:t> Green means the feature is explicitly used</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Yellow means the feature is not explicitly used, but out-of-the-box behavior is implicitly available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Red means no usage of the feature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The non-Liberty microservices, like the Node.js-based </a:t>
            </a:r>
            <a:r>
              <a:rPr lang="en-US" sz="2099" kern="0" spc="-30" dirty="0" err="1">
                <a:latin typeface="IBM Plex Sans" panose="020B0503050203000203" pitchFamily="34" charset="0"/>
                <a:cs typeface="Arial"/>
              </a:rPr>
              <a:t>Tradr</a:t>
            </a:r>
            <a:r>
              <a:rPr lang="en-US" sz="2099" kern="0" spc="-30" dirty="0">
                <a:latin typeface="IBM Plex Sans" panose="020B0503050203000203" pitchFamily="34" charset="0"/>
                <a:cs typeface="Arial"/>
              </a:rPr>
              <a:t>, the Spring/Tomcat-based </a:t>
            </a:r>
            <a:r>
              <a:rPr lang="en-US" sz="2099" kern="0" spc="-30" dirty="0" err="1">
                <a:latin typeface="IBM Plex Sans" panose="020B0503050203000203" pitchFamily="34" charset="0"/>
                <a:cs typeface="Arial"/>
              </a:rPr>
              <a:t>CashAccount</a:t>
            </a:r>
            <a:r>
              <a:rPr lang="en-US" sz="2099" kern="0" spc="-30" dirty="0">
                <a:latin typeface="IBM Plex Sans" panose="020B0503050203000203" pitchFamily="34" charset="0"/>
                <a:cs typeface="Arial"/>
              </a:rPr>
              <a:t>, and the </a:t>
            </a:r>
            <a:r>
              <a:rPr lang="en-US" sz="2099" kern="0" spc="-30" dirty="0" err="1">
                <a:latin typeface="IBM Plex Sans" panose="020B0503050203000203" pitchFamily="34" charset="0"/>
                <a:cs typeface="Arial"/>
              </a:rPr>
              <a:t>tWAS</a:t>
            </a:r>
            <a:r>
              <a:rPr lang="en-US" sz="2099" kern="0" spc="-30" dirty="0">
                <a:latin typeface="IBM Plex Sans" panose="020B0503050203000203" pitchFamily="34" charset="0"/>
                <a:cs typeface="Arial"/>
              </a:rPr>
              <a:t>-based Notification-Twitter, are not shown here since there is no MicroProfile available there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Messaging is the only traditional EJB-based microservice.  It’s an MDB with no http endpoint</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We usually use the fault tolerance features of the OpenShift Service Mesh (Red Hat’s productization of Istio) in lieu of MicroProfile Fault Tolerance</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 MicroProfile REST Client (with JSON-B) is used for all http/https calls between microservices</a:t>
            </a:r>
          </a:p>
          <a:p>
            <a:pPr>
              <a:spcAft>
                <a:spcPts val="800"/>
              </a:spcAft>
              <a:buFont typeface="Arial" panose="020B0604020202020204" pitchFamily="34" charset="0"/>
              <a:buChar char="•"/>
            </a:pPr>
            <a:r>
              <a:rPr lang="en-US" sz="2099" kern="0" spc="-30" dirty="0">
                <a:latin typeface="IBM Plex Sans" panose="020B0503050203000203" pitchFamily="34" charset="0"/>
                <a:cs typeface="Arial"/>
              </a:rPr>
              <a:t>Trade History also uses </a:t>
            </a:r>
            <a:r>
              <a:rPr lang="en-US" sz="2099" kern="0" spc="-30" dirty="0" err="1">
                <a:latin typeface="IBM Plex Sans" panose="020B0503050203000203" pitchFamily="34" charset="0"/>
                <a:cs typeface="Arial"/>
              </a:rPr>
              <a:t>mpReactiveMessaging</a:t>
            </a:r>
            <a:endParaRPr lang="en-US" sz="2099" kern="0" spc="-30" dirty="0">
              <a:latin typeface="IBM Plex Sans" panose="020B0503050203000203" pitchFamily="34" charset="0"/>
              <a:cs typeface="Arial"/>
            </a:endParaRPr>
          </a:p>
        </p:txBody>
      </p:sp>
    </p:spTree>
    <p:extLst>
      <p:ext uri="{BB962C8B-B14F-4D97-AF65-F5344CB8AC3E}">
        <p14:creationId xmlns:p14="http://schemas.microsoft.com/office/powerpoint/2010/main" val="1796478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949B7-EFAB-4447-9F47-1D3DFBA52375}"/>
              </a:ext>
            </a:extLst>
          </p:cNvPr>
          <p:cNvPicPr>
            <a:picLocks noChangeAspect="1"/>
          </p:cNvPicPr>
          <p:nvPr/>
        </p:nvPicPr>
        <p:blipFill>
          <a:blip r:embed="rId2"/>
          <a:stretch>
            <a:fillRect/>
          </a:stretch>
        </p:blipFill>
        <p:spPr>
          <a:xfrm>
            <a:off x="170719" y="2196926"/>
            <a:ext cx="5476750" cy="4567084"/>
          </a:xfrm>
          <a:prstGeom prst="rect">
            <a:avLst/>
          </a:prstGeom>
          <a:ln w="6350">
            <a:solidFill>
              <a:schemeClr val="tx1"/>
            </a:solidFill>
          </a:ln>
        </p:spPr>
      </p:pic>
      <p:pic>
        <p:nvPicPr>
          <p:cNvPr id="3" name="Picture 2">
            <a:extLst>
              <a:ext uri="{FF2B5EF4-FFF2-40B4-BE49-F238E27FC236}">
                <a16:creationId xmlns:a16="http://schemas.microsoft.com/office/drawing/2014/main" id="{40B64C33-B5DF-2A40-A7BA-111003D69F35}"/>
              </a:ext>
            </a:extLst>
          </p:cNvPr>
          <p:cNvPicPr>
            <a:picLocks noChangeAspect="1"/>
          </p:cNvPicPr>
          <p:nvPr/>
        </p:nvPicPr>
        <p:blipFill>
          <a:blip r:embed="rId3"/>
          <a:stretch>
            <a:fillRect/>
          </a:stretch>
        </p:blipFill>
        <p:spPr>
          <a:xfrm>
            <a:off x="170719" y="956188"/>
            <a:ext cx="5439263" cy="830364"/>
          </a:xfrm>
          <a:prstGeom prst="rect">
            <a:avLst/>
          </a:prstGeom>
          <a:ln>
            <a:solidFill>
              <a:schemeClr val="tx1"/>
            </a:solidFill>
          </a:ln>
        </p:spPr>
      </p:pic>
      <p:sp>
        <p:nvSpPr>
          <p:cNvPr id="4" name="Title 1">
            <a:extLst>
              <a:ext uri="{FF2B5EF4-FFF2-40B4-BE49-F238E27FC236}">
                <a16:creationId xmlns:a16="http://schemas.microsoft.com/office/drawing/2014/main" id="{A0A199DF-1A6C-754D-A0A8-C01B4A2D7428}"/>
              </a:ext>
            </a:extLst>
          </p:cNvPr>
          <p:cNvSpPr>
            <a:spLocks noGrp="1"/>
          </p:cNvSpPr>
          <p:nvPr>
            <p:ph type="title"/>
          </p:nvPr>
        </p:nvSpPr>
        <p:spPr>
          <a:xfrm>
            <a:off x="170719" y="93990"/>
            <a:ext cx="10800811" cy="415390"/>
          </a:xfrm>
        </p:spPr>
        <p:txBody>
          <a:bodyPr/>
          <a:lstStyle/>
          <a:p>
            <a:r>
              <a:rPr lang="en-US" sz="2699" dirty="0"/>
              <a:t>MicroProfile endpoints from IBM Stock Trader</a:t>
            </a:r>
          </a:p>
        </p:txBody>
      </p:sp>
      <p:sp>
        <p:nvSpPr>
          <p:cNvPr id="6" name="TextBox 5">
            <a:extLst>
              <a:ext uri="{FF2B5EF4-FFF2-40B4-BE49-F238E27FC236}">
                <a16:creationId xmlns:a16="http://schemas.microsoft.com/office/drawing/2014/main" id="{78EB0BC5-6763-F64A-B042-450B5C2CC473}"/>
              </a:ext>
            </a:extLst>
          </p:cNvPr>
          <p:cNvSpPr txBox="1"/>
          <p:nvPr/>
        </p:nvSpPr>
        <p:spPr>
          <a:xfrm>
            <a:off x="2478326" y="598113"/>
            <a:ext cx="824050" cy="323081"/>
          </a:xfrm>
          <a:prstGeom prst="rect">
            <a:avLst/>
          </a:prstGeom>
          <a:noFill/>
          <a:ln>
            <a:noFill/>
          </a:ln>
        </p:spPr>
        <p:txBody>
          <a:bodyPr wrap="none" lIns="0" tIns="0" rIns="0" bIns="0" rtlCol="0">
            <a:spAutoFit/>
          </a:bodyPr>
          <a:lstStyle/>
          <a:p>
            <a:r>
              <a:rPr lang="en-US" sz="2099" kern="0" spc="-30" dirty="0">
                <a:latin typeface="Arial"/>
                <a:cs typeface="Arial"/>
              </a:rPr>
              <a:t>Health:</a:t>
            </a:r>
          </a:p>
        </p:txBody>
      </p:sp>
      <p:sp>
        <p:nvSpPr>
          <p:cNvPr id="8" name="TextBox 7">
            <a:extLst>
              <a:ext uri="{FF2B5EF4-FFF2-40B4-BE49-F238E27FC236}">
                <a16:creationId xmlns:a16="http://schemas.microsoft.com/office/drawing/2014/main" id="{07EB9C95-B867-A744-9F24-88E80FB3141B}"/>
              </a:ext>
            </a:extLst>
          </p:cNvPr>
          <p:cNvSpPr txBox="1"/>
          <p:nvPr/>
        </p:nvSpPr>
        <p:spPr>
          <a:xfrm>
            <a:off x="2453318" y="1873845"/>
            <a:ext cx="911551" cy="323081"/>
          </a:xfrm>
          <a:prstGeom prst="rect">
            <a:avLst/>
          </a:prstGeom>
          <a:noFill/>
          <a:ln>
            <a:noFill/>
          </a:ln>
        </p:spPr>
        <p:txBody>
          <a:bodyPr wrap="none" lIns="0" tIns="0" rIns="0" bIns="0" rtlCol="0">
            <a:spAutoFit/>
          </a:bodyPr>
          <a:lstStyle/>
          <a:p>
            <a:r>
              <a:rPr lang="en-US" sz="2099" kern="0" spc="-30" dirty="0">
                <a:latin typeface="Arial"/>
                <a:cs typeface="Arial"/>
              </a:rPr>
              <a:t>Metrics:</a:t>
            </a:r>
          </a:p>
        </p:txBody>
      </p:sp>
      <p:pic>
        <p:nvPicPr>
          <p:cNvPr id="9" name="Picture 8">
            <a:extLst>
              <a:ext uri="{FF2B5EF4-FFF2-40B4-BE49-F238E27FC236}">
                <a16:creationId xmlns:a16="http://schemas.microsoft.com/office/drawing/2014/main" id="{527E054E-2679-FD48-85D8-D668A0B47F00}"/>
              </a:ext>
            </a:extLst>
          </p:cNvPr>
          <p:cNvPicPr>
            <a:picLocks noChangeAspect="1"/>
          </p:cNvPicPr>
          <p:nvPr/>
        </p:nvPicPr>
        <p:blipFill>
          <a:blip r:embed="rId4"/>
          <a:stretch>
            <a:fillRect/>
          </a:stretch>
        </p:blipFill>
        <p:spPr>
          <a:xfrm>
            <a:off x="6790252" y="956188"/>
            <a:ext cx="4385156" cy="5807822"/>
          </a:xfrm>
          <a:prstGeom prst="rect">
            <a:avLst/>
          </a:prstGeom>
          <a:ln>
            <a:solidFill>
              <a:schemeClr val="tx1"/>
            </a:solidFill>
          </a:ln>
        </p:spPr>
      </p:pic>
      <p:sp>
        <p:nvSpPr>
          <p:cNvPr id="10" name="TextBox 9">
            <a:extLst>
              <a:ext uri="{FF2B5EF4-FFF2-40B4-BE49-F238E27FC236}">
                <a16:creationId xmlns:a16="http://schemas.microsoft.com/office/drawing/2014/main" id="{CC1DFCB1-28B4-4B41-9DF7-F4E530740EEB}"/>
              </a:ext>
            </a:extLst>
          </p:cNvPr>
          <p:cNvSpPr txBox="1"/>
          <p:nvPr/>
        </p:nvSpPr>
        <p:spPr>
          <a:xfrm>
            <a:off x="8414075" y="598113"/>
            <a:ext cx="1135912" cy="323081"/>
          </a:xfrm>
          <a:prstGeom prst="rect">
            <a:avLst/>
          </a:prstGeom>
          <a:noFill/>
          <a:ln>
            <a:noFill/>
          </a:ln>
        </p:spPr>
        <p:txBody>
          <a:bodyPr wrap="none" lIns="0" tIns="0" rIns="0" bIns="0" rtlCol="0">
            <a:spAutoFit/>
          </a:bodyPr>
          <a:lstStyle/>
          <a:p>
            <a:r>
              <a:rPr lang="en-US" sz="2099" kern="0" spc="-30" dirty="0">
                <a:latin typeface="Arial"/>
                <a:cs typeface="Arial"/>
              </a:rPr>
              <a:t>OpenAPI:</a:t>
            </a:r>
          </a:p>
        </p:txBody>
      </p:sp>
    </p:spTree>
    <p:extLst>
      <p:ext uri="{BB962C8B-B14F-4D97-AF65-F5344CB8AC3E}">
        <p14:creationId xmlns:p14="http://schemas.microsoft.com/office/powerpoint/2010/main" val="411801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2893-E85C-8941-AF95-BA2A9EAECDD8}"/>
              </a:ext>
            </a:extLst>
          </p:cNvPr>
          <p:cNvPicPr>
            <a:picLocks noChangeAspect="1"/>
          </p:cNvPicPr>
          <p:nvPr/>
        </p:nvPicPr>
        <p:blipFill>
          <a:blip r:embed="rId2"/>
          <a:stretch>
            <a:fillRect/>
          </a:stretch>
        </p:blipFill>
        <p:spPr>
          <a:xfrm>
            <a:off x="6242270" y="924771"/>
            <a:ext cx="5859045" cy="5620441"/>
          </a:xfrm>
          <a:prstGeom prst="rect">
            <a:avLst/>
          </a:prstGeom>
        </p:spPr>
      </p:pic>
      <p:pic>
        <p:nvPicPr>
          <p:cNvPr id="4" name="Picture 3">
            <a:extLst>
              <a:ext uri="{FF2B5EF4-FFF2-40B4-BE49-F238E27FC236}">
                <a16:creationId xmlns:a16="http://schemas.microsoft.com/office/drawing/2014/main" id="{82EAC954-7662-B448-90A3-2E258B7EC2AB}"/>
              </a:ext>
            </a:extLst>
          </p:cNvPr>
          <p:cNvPicPr>
            <a:picLocks noChangeAspect="1"/>
          </p:cNvPicPr>
          <p:nvPr/>
        </p:nvPicPr>
        <p:blipFill>
          <a:blip r:embed="rId3"/>
          <a:stretch>
            <a:fillRect/>
          </a:stretch>
        </p:blipFill>
        <p:spPr>
          <a:xfrm>
            <a:off x="145326" y="924770"/>
            <a:ext cx="5839321" cy="5383398"/>
          </a:xfrm>
          <a:prstGeom prst="rect">
            <a:avLst/>
          </a:prstGeom>
        </p:spPr>
      </p:pic>
      <p:sp>
        <p:nvSpPr>
          <p:cNvPr id="5" name="Title 1">
            <a:extLst>
              <a:ext uri="{FF2B5EF4-FFF2-40B4-BE49-F238E27FC236}">
                <a16:creationId xmlns:a16="http://schemas.microsoft.com/office/drawing/2014/main" id="{21586CDD-9AF5-874B-BB87-C800CD42998E}"/>
              </a:ext>
            </a:extLst>
          </p:cNvPr>
          <p:cNvSpPr>
            <a:spLocks noGrp="1"/>
          </p:cNvSpPr>
          <p:nvPr>
            <p:ph type="title"/>
          </p:nvPr>
        </p:nvSpPr>
        <p:spPr>
          <a:xfrm>
            <a:off x="170719" y="93990"/>
            <a:ext cx="11662598" cy="415262"/>
          </a:xfrm>
        </p:spPr>
        <p:txBody>
          <a:bodyPr/>
          <a:lstStyle/>
          <a:p>
            <a:r>
              <a:rPr lang="en-US" sz="2699" dirty="0"/>
              <a:t>IBM Stock Trader microservices visualized in the OpenShift console</a:t>
            </a:r>
          </a:p>
        </p:txBody>
      </p:sp>
    </p:spTree>
    <p:extLst>
      <p:ext uri="{BB962C8B-B14F-4D97-AF65-F5344CB8AC3E}">
        <p14:creationId xmlns:p14="http://schemas.microsoft.com/office/powerpoint/2010/main" val="142973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A2F9D10-40B2-DD4E-A06D-03B4929D2D94}"/>
              </a:ext>
            </a:extLst>
          </p:cNvPr>
          <p:cNvSpPr/>
          <p:nvPr/>
        </p:nvSpPr>
        <p:spPr>
          <a:xfrm>
            <a:off x="1583701" y="679200"/>
            <a:ext cx="3722914" cy="5055397"/>
          </a:xfrm>
          <a:prstGeom prst="rect">
            <a:avLst/>
          </a:prstGeom>
          <a:solidFill>
            <a:srgbClr val="FFFFCC"/>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a:solidFill>
                  <a:schemeClr val="tx1"/>
                </a:solidFill>
              </a:rPr>
              <a:t>Broker</a:t>
            </a:r>
          </a:p>
        </p:txBody>
      </p:sp>
      <p:sp>
        <p:nvSpPr>
          <p:cNvPr id="3" name="Title 1">
            <a:extLst>
              <a:ext uri="{FF2B5EF4-FFF2-40B4-BE49-F238E27FC236}">
                <a16:creationId xmlns:a16="http://schemas.microsoft.com/office/drawing/2014/main" id="{086C5399-30CA-DC46-B760-7AEB2453D79D}"/>
              </a:ext>
            </a:extLst>
          </p:cNvPr>
          <p:cNvSpPr>
            <a:spLocks noGrp="1"/>
          </p:cNvSpPr>
          <p:nvPr>
            <p:ph type="title"/>
          </p:nvPr>
        </p:nvSpPr>
        <p:spPr>
          <a:xfrm>
            <a:off x="170719" y="93990"/>
            <a:ext cx="10800811" cy="415390"/>
          </a:xfrm>
        </p:spPr>
        <p:txBody>
          <a:bodyPr/>
          <a:lstStyle/>
          <a:p>
            <a:r>
              <a:rPr lang="en-US" sz="2699" dirty="0"/>
              <a:t>CQRS in IBM Stock Trader</a:t>
            </a:r>
          </a:p>
        </p:txBody>
      </p:sp>
      <p:grpSp>
        <p:nvGrpSpPr>
          <p:cNvPr id="11" name="Group 10">
            <a:extLst>
              <a:ext uri="{FF2B5EF4-FFF2-40B4-BE49-F238E27FC236}">
                <a16:creationId xmlns:a16="http://schemas.microsoft.com/office/drawing/2014/main" id="{8FA6FE6F-9D69-BA4A-AAF0-6CC6E2DDFC6E}"/>
              </a:ext>
            </a:extLst>
          </p:cNvPr>
          <p:cNvGrpSpPr/>
          <p:nvPr/>
        </p:nvGrpSpPr>
        <p:grpSpPr>
          <a:xfrm>
            <a:off x="1763492" y="1214849"/>
            <a:ext cx="2668732" cy="1371600"/>
            <a:chOff x="640080" y="940526"/>
            <a:chExt cx="2668732" cy="1371600"/>
          </a:xfrm>
        </p:grpSpPr>
        <p:sp>
          <p:nvSpPr>
            <p:cNvPr id="10" name="Rounded Rectangle 9">
              <a:extLst>
                <a:ext uri="{FF2B5EF4-FFF2-40B4-BE49-F238E27FC236}">
                  <a16:creationId xmlns:a16="http://schemas.microsoft.com/office/drawing/2014/main" id="{9544C37F-E2FB-604D-9BBE-EAEC164497E5}"/>
                </a:ext>
              </a:extLst>
            </p:cNvPr>
            <p:cNvSpPr/>
            <p:nvPr/>
          </p:nvSpPr>
          <p:spPr>
            <a:xfrm>
              <a:off x="640080" y="940526"/>
              <a:ext cx="2668732" cy="1371600"/>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66D989-4E85-4542-8570-33CA6AD60977}"/>
                </a:ext>
              </a:extLst>
            </p:cNvPr>
            <p:cNvSpPr txBox="1"/>
            <p:nvPr/>
          </p:nvSpPr>
          <p:spPr>
            <a:xfrm>
              <a:off x="753626" y="1085222"/>
              <a:ext cx="1424429"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a:t>
              </a:r>
            </a:p>
          </p:txBody>
        </p:sp>
        <p:sp>
          <p:nvSpPr>
            <p:cNvPr id="6" name="TextBox 5">
              <a:extLst>
                <a:ext uri="{FF2B5EF4-FFF2-40B4-BE49-F238E27FC236}">
                  <a16:creationId xmlns:a16="http://schemas.microsoft.com/office/drawing/2014/main" id="{2F72B9AD-4081-924A-B27C-AD690EF28F97}"/>
                </a:ext>
              </a:extLst>
            </p:cNvPr>
            <p:cNvSpPr txBox="1"/>
            <p:nvPr/>
          </p:nvSpPr>
          <p:spPr>
            <a:xfrm>
              <a:off x="753625" y="1822646"/>
              <a:ext cx="237949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GET /broker/{owner}</a:t>
              </a:r>
            </a:p>
          </p:txBody>
        </p:sp>
      </p:grpSp>
      <p:grpSp>
        <p:nvGrpSpPr>
          <p:cNvPr id="13" name="Group 12">
            <a:extLst>
              <a:ext uri="{FF2B5EF4-FFF2-40B4-BE49-F238E27FC236}">
                <a16:creationId xmlns:a16="http://schemas.microsoft.com/office/drawing/2014/main" id="{8EC4B46D-B0EC-6D4B-B53B-FB82EBAE3481}"/>
              </a:ext>
            </a:extLst>
          </p:cNvPr>
          <p:cNvGrpSpPr/>
          <p:nvPr/>
        </p:nvGrpSpPr>
        <p:grpSpPr>
          <a:xfrm>
            <a:off x="1720861" y="3468569"/>
            <a:ext cx="3161211" cy="2063932"/>
            <a:chOff x="640080" y="2455817"/>
            <a:chExt cx="3161211" cy="2063932"/>
          </a:xfrm>
        </p:grpSpPr>
        <p:sp>
          <p:nvSpPr>
            <p:cNvPr id="12" name="Rounded Rectangle 11">
              <a:extLst>
                <a:ext uri="{FF2B5EF4-FFF2-40B4-BE49-F238E27FC236}">
                  <a16:creationId xmlns:a16="http://schemas.microsoft.com/office/drawing/2014/main" id="{D829DF53-1598-FB41-93C7-784293A64C53}"/>
                </a:ext>
              </a:extLst>
            </p:cNvPr>
            <p:cNvSpPr/>
            <p:nvPr/>
          </p:nvSpPr>
          <p:spPr>
            <a:xfrm>
              <a:off x="640080" y="2455817"/>
              <a:ext cx="3161211" cy="2063932"/>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275C9B-2C8B-F141-967D-A0CF6501654F}"/>
                </a:ext>
              </a:extLst>
            </p:cNvPr>
            <p:cNvSpPr txBox="1"/>
            <p:nvPr/>
          </p:nvSpPr>
          <p:spPr>
            <a:xfrm>
              <a:off x="753625" y="2560070"/>
              <a:ext cx="2555187"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POST /broker/{owner}</a:t>
              </a:r>
            </a:p>
          </p:txBody>
        </p:sp>
        <p:sp>
          <p:nvSpPr>
            <p:cNvPr id="8" name="TextBox 7">
              <a:extLst>
                <a:ext uri="{FF2B5EF4-FFF2-40B4-BE49-F238E27FC236}">
                  <a16:creationId xmlns:a16="http://schemas.microsoft.com/office/drawing/2014/main" id="{8013BDC4-E619-6446-B502-86F0DD67230C}"/>
                </a:ext>
              </a:extLst>
            </p:cNvPr>
            <p:cNvSpPr txBox="1"/>
            <p:nvPr/>
          </p:nvSpPr>
          <p:spPr>
            <a:xfrm>
              <a:off x="753625" y="3297494"/>
              <a:ext cx="236346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PUT /broker/{owner}</a:t>
              </a:r>
            </a:p>
          </p:txBody>
        </p:sp>
        <p:sp>
          <p:nvSpPr>
            <p:cNvPr id="9" name="TextBox 8">
              <a:extLst>
                <a:ext uri="{FF2B5EF4-FFF2-40B4-BE49-F238E27FC236}">
                  <a16:creationId xmlns:a16="http://schemas.microsoft.com/office/drawing/2014/main" id="{0AFC5095-3AEE-884E-96FE-91392153D61D}"/>
                </a:ext>
              </a:extLst>
            </p:cNvPr>
            <p:cNvSpPr txBox="1"/>
            <p:nvPr/>
          </p:nvSpPr>
          <p:spPr>
            <a:xfrm>
              <a:off x="753625" y="4034918"/>
              <a:ext cx="2860078" cy="323165"/>
            </a:xfrm>
            <a:prstGeom prst="rect">
              <a:avLst/>
            </a:prstGeom>
            <a:noFill/>
            <a:ln w="12700">
              <a:solidFill>
                <a:schemeClr val="tx1"/>
              </a:solidFill>
            </a:ln>
          </p:spPr>
          <p:txBody>
            <a:bodyPr wrap="none" lIns="0" tIns="0" rIns="0" bIns="0" rtlCol="0">
              <a:spAutoFit/>
            </a:bodyPr>
            <a:lstStyle/>
            <a:p>
              <a:pPr>
                <a:spcBef>
                  <a:spcPts val="600"/>
                </a:spcBef>
                <a:spcAft>
                  <a:spcPts val="600"/>
                </a:spcAft>
              </a:pPr>
              <a:r>
                <a:rPr lang="en-US" sz="2100" kern="0" spc="-30" dirty="0">
                  <a:latin typeface="Arial"/>
                  <a:cs typeface="Arial"/>
                </a:rPr>
                <a:t>DELETE /broker/{owner}</a:t>
              </a:r>
            </a:p>
          </p:txBody>
        </p:sp>
      </p:grpSp>
      <p:sp>
        <p:nvSpPr>
          <p:cNvPr id="14" name="TextBox 13">
            <a:extLst>
              <a:ext uri="{FF2B5EF4-FFF2-40B4-BE49-F238E27FC236}">
                <a16:creationId xmlns:a16="http://schemas.microsoft.com/office/drawing/2014/main" id="{DD361D34-78AD-644E-8500-EA874F075DA3}"/>
              </a:ext>
            </a:extLst>
          </p:cNvPr>
          <p:cNvSpPr txBox="1"/>
          <p:nvPr/>
        </p:nvSpPr>
        <p:spPr>
          <a:xfrm>
            <a:off x="5839101" y="3572822"/>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Portfolio</a:t>
            </a:r>
          </a:p>
        </p:txBody>
      </p:sp>
      <p:sp>
        <p:nvSpPr>
          <p:cNvPr id="15" name="TextBox 14">
            <a:extLst>
              <a:ext uri="{FF2B5EF4-FFF2-40B4-BE49-F238E27FC236}">
                <a16:creationId xmlns:a16="http://schemas.microsoft.com/office/drawing/2014/main" id="{827E0E9A-0B2F-E845-A078-296B5BCF694E}"/>
              </a:ext>
            </a:extLst>
          </p:cNvPr>
          <p:cNvSpPr txBox="1"/>
          <p:nvPr/>
        </p:nvSpPr>
        <p:spPr>
          <a:xfrm>
            <a:off x="5839101" y="5001503"/>
            <a:ext cx="1436914" cy="430887"/>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Account</a:t>
            </a:r>
          </a:p>
        </p:txBody>
      </p:sp>
      <p:cxnSp>
        <p:nvCxnSpPr>
          <p:cNvPr id="17" name="Straight Arrow Connector 16">
            <a:extLst>
              <a:ext uri="{FF2B5EF4-FFF2-40B4-BE49-F238E27FC236}">
                <a16:creationId xmlns:a16="http://schemas.microsoft.com/office/drawing/2014/main" id="{C50E8D09-4255-334C-98C7-1E232B450876}"/>
              </a:ext>
            </a:extLst>
          </p:cNvPr>
          <p:cNvCxnSpPr>
            <a:stCxn id="12" idx="3"/>
            <a:endCxn id="14" idx="1"/>
          </p:cNvCxnSpPr>
          <p:nvPr/>
        </p:nvCxnSpPr>
        <p:spPr>
          <a:xfrm flipV="1">
            <a:off x="4882072" y="3788266"/>
            <a:ext cx="957029" cy="7122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94C9EB-3E6A-BD46-B79E-605216F135A6}"/>
              </a:ext>
            </a:extLst>
          </p:cNvPr>
          <p:cNvCxnSpPr>
            <a:cxnSpLocks/>
            <a:stCxn id="12" idx="3"/>
            <a:endCxn id="15" idx="1"/>
          </p:cNvCxnSpPr>
          <p:nvPr/>
        </p:nvCxnSpPr>
        <p:spPr>
          <a:xfrm>
            <a:off x="4882072" y="4500535"/>
            <a:ext cx="957029" cy="7164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EAD6C51-EFA8-944B-BC06-55C68820DE0A}"/>
              </a:ext>
            </a:extLst>
          </p:cNvPr>
          <p:cNvSpPr txBox="1"/>
          <p:nvPr/>
        </p:nvSpPr>
        <p:spPr>
          <a:xfrm>
            <a:off x="8238313" y="3572822"/>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Postgres</a:t>
            </a:r>
          </a:p>
        </p:txBody>
      </p:sp>
      <p:cxnSp>
        <p:nvCxnSpPr>
          <p:cNvPr id="23" name="Straight Arrow Connector 22">
            <a:extLst>
              <a:ext uri="{FF2B5EF4-FFF2-40B4-BE49-F238E27FC236}">
                <a16:creationId xmlns:a16="http://schemas.microsoft.com/office/drawing/2014/main" id="{BDF14CA3-01DB-9047-8416-42D7773C5CE9}"/>
              </a:ext>
            </a:extLst>
          </p:cNvPr>
          <p:cNvCxnSpPr>
            <a:cxnSpLocks/>
            <a:stCxn id="14" idx="3"/>
            <a:endCxn id="21" idx="1"/>
          </p:cNvCxnSpPr>
          <p:nvPr/>
        </p:nvCxnSpPr>
        <p:spPr>
          <a:xfrm>
            <a:off x="7276015" y="3788266"/>
            <a:ext cx="962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9203680-906F-BF48-BA4D-9792B2720756}"/>
              </a:ext>
            </a:extLst>
          </p:cNvPr>
          <p:cNvCxnSpPr>
            <a:cxnSpLocks/>
            <a:stCxn id="15" idx="3"/>
            <a:endCxn id="29" idx="1"/>
          </p:cNvCxnSpPr>
          <p:nvPr/>
        </p:nvCxnSpPr>
        <p:spPr>
          <a:xfrm>
            <a:off x="7276015" y="5216947"/>
            <a:ext cx="962298" cy="2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1B8A81E-D999-534D-9C7A-991D1112984E}"/>
              </a:ext>
            </a:extLst>
          </p:cNvPr>
          <p:cNvSpPr txBox="1"/>
          <p:nvPr/>
        </p:nvSpPr>
        <p:spPr>
          <a:xfrm>
            <a:off x="8238313" y="5003504"/>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Cloudant</a:t>
            </a:r>
          </a:p>
        </p:txBody>
      </p:sp>
      <p:sp>
        <p:nvSpPr>
          <p:cNvPr id="30" name="TextBox 29">
            <a:extLst>
              <a:ext uri="{FF2B5EF4-FFF2-40B4-BE49-F238E27FC236}">
                <a16:creationId xmlns:a16="http://schemas.microsoft.com/office/drawing/2014/main" id="{ED545C09-D124-6E4A-B505-94263DD96A16}"/>
              </a:ext>
            </a:extLst>
          </p:cNvPr>
          <p:cNvSpPr txBox="1"/>
          <p:nvPr/>
        </p:nvSpPr>
        <p:spPr>
          <a:xfrm>
            <a:off x="10519959" y="4285091"/>
            <a:ext cx="1436914" cy="430887"/>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Kafka</a:t>
            </a:r>
          </a:p>
        </p:txBody>
      </p:sp>
      <p:cxnSp>
        <p:nvCxnSpPr>
          <p:cNvPr id="31" name="Straight Arrow Connector 30">
            <a:extLst>
              <a:ext uri="{FF2B5EF4-FFF2-40B4-BE49-F238E27FC236}">
                <a16:creationId xmlns:a16="http://schemas.microsoft.com/office/drawing/2014/main" id="{CE9D6322-51C6-6842-9659-89CAE0CAE076}"/>
              </a:ext>
            </a:extLst>
          </p:cNvPr>
          <p:cNvCxnSpPr>
            <a:cxnSpLocks/>
            <a:stCxn id="14" idx="2"/>
            <a:endCxn id="30" idx="1"/>
          </p:cNvCxnSpPr>
          <p:nvPr/>
        </p:nvCxnSpPr>
        <p:spPr>
          <a:xfrm>
            <a:off x="6557558" y="4003709"/>
            <a:ext cx="3962401" cy="496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34E05BE-6D8A-2B4A-AB0D-67BC8C9B6060}"/>
              </a:ext>
            </a:extLst>
          </p:cNvPr>
          <p:cNvCxnSpPr>
            <a:cxnSpLocks/>
            <a:stCxn id="15" idx="0"/>
            <a:endCxn id="30" idx="1"/>
          </p:cNvCxnSpPr>
          <p:nvPr/>
        </p:nvCxnSpPr>
        <p:spPr>
          <a:xfrm flipV="1">
            <a:off x="6557558" y="4500535"/>
            <a:ext cx="3962401" cy="5009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4E45724-4FA3-F147-BD82-38E4108AB18C}"/>
              </a:ext>
            </a:extLst>
          </p:cNvPr>
          <p:cNvSpPr txBox="1"/>
          <p:nvPr/>
        </p:nvSpPr>
        <p:spPr>
          <a:xfrm>
            <a:off x="8179530" y="1541331"/>
            <a:ext cx="1436914" cy="861774"/>
          </a:xfrm>
          <a:prstGeom prst="rect">
            <a:avLst/>
          </a:prstGeom>
          <a:solidFill>
            <a:srgbClr val="FFFFCC"/>
          </a:solidFill>
          <a:ln w="12700">
            <a:solidFill>
              <a:schemeClr val="tx2"/>
            </a:solidFill>
          </a:ln>
        </p:spPr>
        <p:txBody>
          <a:bodyPr wrap="square" lIns="0" tIns="0" rIns="0" bIns="0" rtlCol="0">
            <a:spAutoFit/>
          </a:bodyPr>
          <a:lstStyle/>
          <a:p>
            <a:pPr algn="ctr"/>
            <a:r>
              <a:rPr lang="en-US" sz="2800" kern="0" spc="-30" dirty="0">
                <a:latin typeface="Arial"/>
                <a:cs typeface="Arial"/>
              </a:rPr>
              <a:t>Broker Query</a:t>
            </a:r>
          </a:p>
        </p:txBody>
      </p:sp>
      <p:cxnSp>
        <p:nvCxnSpPr>
          <p:cNvPr id="42" name="Straight Arrow Connector 41">
            <a:extLst>
              <a:ext uri="{FF2B5EF4-FFF2-40B4-BE49-F238E27FC236}">
                <a16:creationId xmlns:a16="http://schemas.microsoft.com/office/drawing/2014/main" id="{39B82340-A3D2-5942-A0A2-58D23328A12E}"/>
              </a:ext>
            </a:extLst>
          </p:cNvPr>
          <p:cNvCxnSpPr>
            <a:cxnSpLocks/>
            <a:stCxn id="30" idx="0"/>
            <a:endCxn id="41" idx="2"/>
          </p:cNvCxnSpPr>
          <p:nvPr/>
        </p:nvCxnSpPr>
        <p:spPr>
          <a:xfrm flipH="1" flipV="1">
            <a:off x="8897987" y="2403105"/>
            <a:ext cx="2340429" cy="18819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A7AC0BDF-70F2-BD4D-9652-A96AE11E6FD9}"/>
              </a:ext>
            </a:extLst>
          </p:cNvPr>
          <p:cNvSpPr txBox="1"/>
          <p:nvPr/>
        </p:nvSpPr>
        <p:spPr>
          <a:xfrm>
            <a:off x="10519959" y="1538585"/>
            <a:ext cx="1436914" cy="861774"/>
          </a:xfrm>
          <a:prstGeom prst="rect">
            <a:avLst/>
          </a:prstGeom>
          <a:solidFill>
            <a:srgbClr val="00B050"/>
          </a:solidFill>
          <a:ln w="12700">
            <a:solidFill>
              <a:schemeClr val="tx2"/>
            </a:solidFill>
          </a:ln>
        </p:spPr>
        <p:txBody>
          <a:bodyPr wrap="square" lIns="0" tIns="0" rIns="0" bIns="0" rtlCol="0">
            <a:spAutoFit/>
          </a:bodyPr>
          <a:lstStyle/>
          <a:p>
            <a:pPr algn="ctr"/>
            <a:r>
              <a:rPr lang="en-US" sz="2800" kern="0" spc="-30" dirty="0">
                <a:latin typeface="Arial"/>
                <a:cs typeface="Arial"/>
              </a:rPr>
              <a:t>RH Data Grid</a:t>
            </a:r>
          </a:p>
        </p:txBody>
      </p:sp>
      <p:cxnSp>
        <p:nvCxnSpPr>
          <p:cNvPr id="50" name="Straight Arrow Connector 49">
            <a:extLst>
              <a:ext uri="{FF2B5EF4-FFF2-40B4-BE49-F238E27FC236}">
                <a16:creationId xmlns:a16="http://schemas.microsoft.com/office/drawing/2014/main" id="{02FEF893-3FD5-E846-A27B-81BD45E08BF1}"/>
              </a:ext>
            </a:extLst>
          </p:cNvPr>
          <p:cNvCxnSpPr>
            <a:cxnSpLocks/>
            <a:stCxn id="41" idx="3"/>
            <a:endCxn id="45" idx="1"/>
          </p:cNvCxnSpPr>
          <p:nvPr/>
        </p:nvCxnSpPr>
        <p:spPr>
          <a:xfrm flipV="1">
            <a:off x="9616444" y="1969472"/>
            <a:ext cx="903515" cy="27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52B4C11-5248-C44B-8C8D-68E2C6BD7F20}"/>
              </a:ext>
            </a:extLst>
          </p:cNvPr>
          <p:cNvCxnSpPr>
            <a:cxnSpLocks/>
            <a:stCxn id="10" idx="3"/>
            <a:endCxn id="41" idx="1"/>
          </p:cNvCxnSpPr>
          <p:nvPr/>
        </p:nvCxnSpPr>
        <p:spPr>
          <a:xfrm>
            <a:off x="4432224" y="1900649"/>
            <a:ext cx="3747306" cy="715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586C03EA-6774-1947-915B-2A92E35354AF}"/>
              </a:ext>
            </a:extLst>
          </p:cNvPr>
          <p:cNvSpPr txBox="1"/>
          <p:nvPr/>
        </p:nvSpPr>
        <p:spPr>
          <a:xfrm>
            <a:off x="10488833" y="2400359"/>
            <a:ext cx="1649932"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JCache provider like Redis or Hazelcast)</a:t>
            </a:r>
          </a:p>
        </p:txBody>
      </p:sp>
      <p:sp>
        <p:nvSpPr>
          <p:cNvPr id="61" name="TextBox 60">
            <a:extLst>
              <a:ext uri="{FF2B5EF4-FFF2-40B4-BE49-F238E27FC236}">
                <a16:creationId xmlns:a16="http://schemas.microsoft.com/office/drawing/2014/main" id="{5D1DB667-107D-1545-BF05-65A6F0570936}"/>
              </a:ext>
            </a:extLst>
          </p:cNvPr>
          <p:cNvSpPr txBox="1"/>
          <p:nvPr/>
        </p:nvSpPr>
        <p:spPr>
          <a:xfrm>
            <a:off x="10726065" y="4697843"/>
            <a:ext cx="1271815" cy="738664"/>
          </a:xfrm>
          <a:prstGeom prst="rect">
            <a:avLst/>
          </a:prstGeom>
          <a:noFill/>
          <a:ln>
            <a:noFill/>
          </a:ln>
        </p:spPr>
        <p:txBody>
          <a:bodyPr wrap="square" lIns="0" tIns="0" rIns="0" bIns="0" rtlCol="0">
            <a:spAutoFit/>
          </a:bodyPr>
          <a:lstStyle/>
          <a:p>
            <a:pPr algn="ctr"/>
            <a:r>
              <a:rPr lang="en-US" sz="1600" kern="0" spc="-30" dirty="0">
                <a:latin typeface="Arial"/>
                <a:cs typeface="Arial"/>
              </a:rPr>
              <a:t>(Confluent or RH AMQ Streams)</a:t>
            </a:r>
          </a:p>
        </p:txBody>
      </p:sp>
      <p:sp>
        <p:nvSpPr>
          <p:cNvPr id="62" name="TextBox 61">
            <a:extLst>
              <a:ext uri="{FF2B5EF4-FFF2-40B4-BE49-F238E27FC236}">
                <a16:creationId xmlns:a16="http://schemas.microsoft.com/office/drawing/2014/main" id="{9D5E263D-636E-A445-ACB7-294633535746}"/>
              </a:ext>
            </a:extLst>
          </p:cNvPr>
          <p:cNvSpPr txBox="1"/>
          <p:nvPr/>
        </p:nvSpPr>
        <p:spPr>
          <a:xfrm>
            <a:off x="113560" y="1455185"/>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Looper</a:t>
            </a:r>
            <a:endParaRPr lang="en-US" sz="2800" kern="0" spc="-30" dirty="0">
              <a:latin typeface="Arial"/>
              <a:cs typeface="Arial"/>
            </a:endParaRPr>
          </a:p>
        </p:txBody>
      </p:sp>
      <p:sp>
        <p:nvSpPr>
          <p:cNvPr id="64" name="TextBox 63">
            <a:extLst>
              <a:ext uri="{FF2B5EF4-FFF2-40B4-BE49-F238E27FC236}">
                <a16:creationId xmlns:a16="http://schemas.microsoft.com/office/drawing/2014/main" id="{51D466C5-4C73-6641-B193-1E9F79AD58C8}"/>
              </a:ext>
            </a:extLst>
          </p:cNvPr>
          <p:cNvSpPr txBox="1"/>
          <p:nvPr/>
        </p:nvSpPr>
        <p:spPr>
          <a:xfrm>
            <a:off x="113560" y="3065386"/>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Trader</a:t>
            </a:r>
            <a:endParaRPr lang="en-US" sz="2800" kern="0" spc="-30" dirty="0">
              <a:latin typeface="Arial"/>
              <a:cs typeface="Arial"/>
            </a:endParaRPr>
          </a:p>
        </p:txBody>
      </p:sp>
      <p:sp>
        <p:nvSpPr>
          <p:cNvPr id="65" name="TextBox 64">
            <a:extLst>
              <a:ext uri="{FF2B5EF4-FFF2-40B4-BE49-F238E27FC236}">
                <a16:creationId xmlns:a16="http://schemas.microsoft.com/office/drawing/2014/main" id="{5863B0B3-79AA-D44B-BFCD-D69D10408D5F}"/>
              </a:ext>
            </a:extLst>
          </p:cNvPr>
          <p:cNvSpPr txBox="1"/>
          <p:nvPr/>
        </p:nvSpPr>
        <p:spPr>
          <a:xfrm>
            <a:off x="123187" y="4675587"/>
            <a:ext cx="1036311" cy="307777"/>
          </a:xfrm>
          <a:prstGeom prst="rect">
            <a:avLst/>
          </a:prstGeom>
          <a:solidFill>
            <a:srgbClr val="FFFFCC"/>
          </a:solidFill>
          <a:ln w="12700">
            <a:solidFill>
              <a:schemeClr val="tx2"/>
            </a:solidFill>
          </a:ln>
        </p:spPr>
        <p:txBody>
          <a:bodyPr wrap="square" lIns="0" tIns="0" rIns="0" bIns="0" rtlCol="0">
            <a:spAutoFit/>
          </a:bodyPr>
          <a:lstStyle/>
          <a:p>
            <a:pPr algn="ctr"/>
            <a:r>
              <a:rPr lang="en-US" sz="2000" kern="0" spc="-30" dirty="0">
                <a:latin typeface="Arial"/>
                <a:cs typeface="Arial"/>
              </a:rPr>
              <a:t>Tradr</a:t>
            </a:r>
            <a:endParaRPr lang="en-US" sz="2800" kern="0" spc="-30" dirty="0">
              <a:latin typeface="Arial"/>
              <a:cs typeface="Arial"/>
            </a:endParaRPr>
          </a:p>
        </p:txBody>
      </p:sp>
      <p:cxnSp>
        <p:nvCxnSpPr>
          <p:cNvPr id="66" name="Straight Arrow Connector 65">
            <a:extLst>
              <a:ext uri="{FF2B5EF4-FFF2-40B4-BE49-F238E27FC236}">
                <a16:creationId xmlns:a16="http://schemas.microsoft.com/office/drawing/2014/main" id="{D3A3D601-60E6-3B4D-B4AD-AC621102A01B}"/>
              </a:ext>
            </a:extLst>
          </p:cNvPr>
          <p:cNvCxnSpPr>
            <a:cxnSpLocks/>
            <a:stCxn id="62" idx="3"/>
            <a:endCxn id="38" idx="1"/>
          </p:cNvCxnSpPr>
          <p:nvPr/>
        </p:nvCxnSpPr>
        <p:spPr>
          <a:xfrm>
            <a:off x="1149871" y="1609074"/>
            <a:ext cx="433830" cy="1597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7DE9DD9-C379-2249-954E-F2E84D7E04D0}"/>
              </a:ext>
            </a:extLst>
          </p:cNvPr>
          <p:cNvCxnSpPr>
            <a:cxnSpLocks/>
            <a:stCxn id="64" idx="3"/>
            <a:endCxn id="38" idx="1"/>
          </p:cNvCxnSpPr>
          <p:nvPr/>
        </p:nvCxnSpPr>
        <p:spPr>
          <a:xfrm flipV="1">
            <a:off x="1149871" y="3206899"/>
            <a:ext cx="433830" cy="123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815B6D6-AD61-2E47-BDE9-DD843829D041}"/>
              </a:ext>
            </a:extLst>
          </p:cNvPr>
          <p:cNvCxnSpPr>
            <a:cxnSpLocks/>
            <a:stCxn id="65" idx="3"/>
            <a:endCxn id="38" idx="1"/>
          </p:cNvCxnSpPr>
          <p:nvPr/>
        </p:nvCxnSpPr>
        <p:spPr>
          <a:xfrm flipV="1">
            <a:off x="1159498" y="3206899"/>
            <a:ext cx="424203" cy="16225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BB1B9A87-EEC9-304E-9D6F-DC2001C440BD}"/>
              </a:ext>
            </a:extLst>
          </p:cNvPr>
          <p:cNvSpPr txBox="1"/>
          <p:nvPr/>
        </p:nvSpPr>
        <p:spPr>
          <a:xfrm>
            <a:off x="8538758" y="2844060"/>
            <a:ext cx="963566" cy="738664"/>
          </a:xfrm>
          <a:prstGeom prst="rect">
            <a:avLst/>
          </a:prstGeom>
          <a:noFill/>
          <a:ln>
            <a:noFill/>
          </a:ln>
        </p:spPr>
        <p:txBody>
          <a:bodyPr wrap="square" lIns="0" tIns="0" rIns="0" bIns="0" rtlCol="0">
            <a:spAutoFit/>
          </a:bodyPr>
          <a:lstStyle/>
          <a:p>
            <a:pPr algn="ctr"/>
            <a:r>
              <a:rPr lang="en-US" sz="1600" kern="0" spc="-30" dirty="0">
                <a:latin typeface="Arial"/>
                <a:cs typeface="Arial"/>
              </a:rPr>
              <a:t>(or other JDBC provider)</a:t>
            </a:r>
          </a:p>
        </p:txBody>
      </p:sp>
      <p:sp>
        <p:nvSpPr>
          <p:cNvPr id="79" name="TextBox 78">
            <a:extLst>
              <a:ext uri="{FF2B5EF4-FFF2-40B4-BE49-F238E27FC236}">
                <a16:creationId xmlns:a16="http://schemas.microsoft.com/office/drawing/2014/main" id="{638B9712-74BF-9240-AB66-169B698F3E42}"/>
              </a:ext>
            </a:extLst>
          </p:cNvPr>
          <p:cNvSpPr txBox="1"/>
          <p:nvPr/>
        </p:nvSpPr>
        <p:spPr>
          <a:xfrm>
            <a:off x="641342" y="5945253"/>
            <a:ext cx="9364807" cy="923330"/>
          </a:xfrm>
          <a:prstGeom prst="rect">
            <a:avLst/>
          </a:prstGeom>
          <a:solidFill>
            <a:schemeClr val="accent1">
              <a:lumMod val="20000"/>
              <a:lumOff val="80000"/>
            </a:schemeClr>
          </a:solidFill>
          <a:ln>
            <a:noFill/>
          </a:ln>
        </p:spPr>
        <p:txBody>
          <a:bodyPr wrap="square" lIns="0" tIns="0" rIns="0" bIns="0" rtlCol="0">
            <a:spAutoFit/>
          </a:bodyPr>
          <a:lstStyle/>
          <a:p>
            <a:r>
              <a:rPr lang="en-US" sz="2000" kern="0" spc="-30" dirty="0">
                <a:latin typeface="Arial"/>
                <a:cs typeface="Arial"/>
              </a:rPr>
              <a:t>CQRS would be optional (based on a boolean in the CRD, set via the form in the operator and passed as an env var to each pod).  If not enabled, the GET calls would go to Portfolio and Account like usual, and nothing would get published to Kafka</a:t>
            </a:r>
          </a:p>
        </p:txBody>
      </p:sp>
      <p:sp>
        <p:nvSpPr>
          <p:cNvPr id="80" name="TextBox 79">
            <a:extLst>
              <a:ext uri="{FF2B5EF4-FFF2-40B4-BE49-F238E27FC236}">
                <a16:creationId xmlns:a16="http://schemas.microsoft.com/office/drawing/2014/main" id="{5A0BF408-914F-B04E-A907-50D01D6D245D}"/>
              </a:ext>
            </a:extLst>
          </p:cNvPr>
          <p:cNvSpPr txBox="1"/>
          <p:nvPr/>
        </p:nvSpPr>
        <p:spPr>
          <a:xfrm>
            <a:off x="9937258" y="1237686"/>
            <a:ext cx="1175963" cy="276999"/>
          </a:xfrm>
          <a:prstGeom prst="rect">
            <a:avLst/>
          </a:prstGeom>
          <a:noFill/>
          <a:ln>
            <a:noFill/>
          </a:ln>
        </p:spPr>
        <p:txBody>
          <a:bodyPr wrap="none" lIns="0" tIns="0" rIns="0" bIns="0" rtlCol="0">
            <a:spAutoFit/>
          </a:bodyPr>
          <a:lstStyle/>
          <a:p>
            <a:r>
              <a:rPr lang="en-US" sz="1800" kern="0" spc="-30" dirty="0">
                <a:latin typeface="Arial"/>
                <a:cs typeface="Arial"/>
              </a:rPr>
              <a:t>javax.cache</a:t>
            </a:r>
          </a:p>
        </p:txBody>
      </p:sp>
    </p:spTree>
    <p:extLst>
      <p:ext uri="{BB962C8B-B14F-4D97-AF65-F5344CB8AC3E}">
        <p14:creationId xmlns:p14="http://schemas.microsoft.com/office/powerpoint/2010/main" val="323620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5306EB-A303-A745-8796-0DB26C64FE64}"/>
              </a:ext>
            </a:extLst>
          </p:cNvPr>
          <p:cNvSpPr txBox="1"/>
          <p:nvPr/>
        </p:nvSpPr>
        <p:spPr>
          <a:xfrm>
            <a:off x="1169150" y="2042656"/>
            <a:ext cx="4843570" cy="785343"/>
          </a:xfrm>
          <a:prstGeom prst="rect">
            <a:avLst/>
          </a:prstGeom>
          <a:noFill/>
        </p:spPr>
        <p:txBody>
          <a:bodyPr wrap="none" rtlCol="0">
            <a:spAutoFit/>
          </a:bodyPr>
          <a:lstStyle/>
          <a:p>
            <a:r>
              <a:rPr lang="en-US" sz="1600" b="1" dirty="0">
                <a:latin typeface="Zapfino" panose="03030300040707070C03" pitchFamily="66" charset="77"/>
                <a:ea typeface="Microsoft Himalaya" pitchFamily="2" charset="0"/>
                <a:cs typeface="Microsoft Himalaya" pitchFamily="2" charset="0"/>
              </a:rPr>
              <a:t>https://github.com/IBMStockTrader</a:t>
            </a:r>
          </a:p>
        </p:txBody>
      </p:sp>
      <p:sp>
        <p:nvSpPr>
          <p:cNvPr id="7" name="Title 1">
            <a:extLst>
              <a:ext uri="{FF2B5EF4-FFF2-40B4-BE49-F238E27FC236}">
                <a16:creationId xmlns:a16="http://schemas.microsoft.com/office/drawing/2014/main" id="{F402E97C-6064-3C42-BD8A-DA2312007200}"/>
              </a:ext>
            </a:extLst>
          </p:cNvPr>
          <p:cNvSpPr txBox="1">
            <a:spLocks/>
          </p:cNvSpPr>
          <p:nvPr/>
        </p:nvSpPr>
        <p:spPr>
          <a:xfrm>
            <a:off x="346994" y="40235"/>
            <a:ext cx="1170127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footer image</a:t>
            </a:r>
          </a:p>
        </p:txBody>
      </p:sp>
      <p:pic>
        <p:nvPicPr>
          <p:cNvPr id="6" name="Picture 5">
            <a:extLst>
              <a:ext uri="{FF2B5EF4-FFF2-40B4-BE49-F238E27FC236}">
                <a16:creationId xmlns:a16="http://schemas.microsoft.com/office/drawing/2014/main" id="{356F5127-8503-8943-AFAB-F0E939F8056E}"/>
              </a:ext>
            </a:extLst>
          </p:cNvPr>
          <p:cNvPicPr>
            <a:picLocks noChangeAspect="1"/>
          </p:cNvPicPr>
          <p:nvPr/>
        </p:nvPicPr>
        <p:blipFill>
          <a:blip r:embed="rId2"/>
          <a:stretch>
            <a:fillRect/>
          </a:stretch>
        </p:blipFill>
        <p:spPr>
          <a:xfrm>
            <a:off x="1414117" y="592902"/>
            <a:ext cx="3351927" cy="599284"/>
          </a:xfrm>
          <a:prstGeom prst="rect">
            <a:avLst/>
          </a:prstGeom>
        </p:spPr>
      </p:pic>
      <p:pic>
        <p:nvPicPr>
          <p:cNvPr id="3" name="Picture 2">
            <a:extLst>
              <a:ext uri="{FF2B5EF4-FFF2-40B4-BE49-F238E27FC236}">
                <a16:creationId xmlns:a16="http://schemas.microsoft.com/office/drawing/2014/main" id="{B97E8495-64CD-5447-A87E-512AEE67BE3F}"/>
              </a:ext>
            </a:extLst>
          </p:cNvPr>
          <p:cNvPicPr>
            <a:picLocks noChangeAspect="1"/>
          </p:cNvPicPr>
          <p:nvPr/>
        </p:nvPicPr>
        <p:blipFill>
          <a:blip r:embed="rId3"/>
          <a:stretch>
            <a:fillRect/>
          </a:stretch>
        </p:blipFill>
        <p:spPr>
          <a:xfrm>
            <a:off x="921767" y="1130133"/>
            <a:ext cx="3821705" cy="1030971"/>
          </a:xfrm>
          <a:prstGeom prst="rect">
            <a:avLst/>
          </a:prstGeom>
        </p:spPr>
      </p:pic>
      <p:pic>
        <p:nvPicPr>
          <p:cNvPr id="5" name="Picture 4">
            <a:extLst>
              <a:ext uri="{FF2B5EF4-FFF2-40B4-BE49-F238E27FC236}">
                <a16:creationId xmlns:a16="http://schemas.microsoft.com/office/drawing/2014/main" id="{08B5E599-6C3E-EB4F-9DBD-82E5D5AAE186}"/>
              </a:ext>
            </a:extLst>
          </p:cNvPr>
          <p:cNvPicPr>
            <a:picLocks noChangeAspect="1"/>
          </p:cNvPicPr>
          <p:nvPr/>
        </p:nvPicPr>
        <p:blipFill>
          <a:blip r:embed="rId4"/>
          <a:stretch>
            <a:fillRect/>
          </a:stretch>
        </p:blipFill>
        <p:spPr>
          <a:xfrm>
            <a:off x="4453983" y="496922"/>
            <a:ext cx="1650570" cy="1743679"/>
          </a:xfrm>
          <a:prstGeom prst="rect">
            <a:avLst/>
          </a:prstGeom>
        </p:spPr>
      </p:pic>
      <p:pic>
        <p:nvPicPr>
          <p:cNvPr id="2" name="Picture 1">
            <a:extLst>
              <a:ext uri="{FF2B5EF4-FFF2-40B4-BE49-F238E27FC236}">
                <a16:creationId xmlns:a16="http://schemas.microsoft.com/office/drawing/2014/main" id="{20F99CDB-AAB8-F746-9F1A-1294B80A38B1}"/>
              </a:ext>
            </a:extLst>
          </p:cNvPr>
          <p:cNvPicPr>
            <a:picLocks noChangeAspect="1"/>
          </p:cNvPicPr>
          <p:nvPr/>
        </p:nvPicPr>
        <p:blipFill>
          <a:blip r:embed="rId5"/>
          <a:stretch>
            <a:fillRect/>
          </a:stretch>
        </p:blipFill>
        <p:spPr>
          <a:xfrm>
            <a:off x="2706248" y="1718781"/>
            <a:ext cx="1503362" cy="501121"/>
          </a:xfrm>
          <a:prstGeom prst="rect">
            <a:avLst/>
          </a:prstGeom>
        </p:spPr>
      </p:pic>
      <p:pic>
        <p:nvPicPr>
          <p:cNvPr id="8" name="Picture 7">
            <a:extLst>
              <a:ext uri="{FF2B5EF4-FFF2-40B4-BE49-F238E27FC236}">
                <a16:creationId xmlns:a16="http://schemas.microsoft.com/office/drawing/2014/main" id="{902492C5-F7AA-CC47-8AEF-79333A8FB0C6}"/>
              </a:ext>
            </a:extLst>
          </p:cNvPr>
          <p:cNvPicPr>
            <a:picLocks noChangeAspect="1"/>
          </p:cNvPicPr>
          <p:nvPr/>
        </p:nvPicPr>
        <p:blipFill>
          <a:blip r:embed="rId6"/>
          <a:stretch>
            <a:fillRect/>
          </a:stretch>
        </p:blipFill>
        <p:spPr>
          <a:xfrm>
            <a:off x="2040067" y="1717527"/>
            <a:ext cx="502920" cy="51968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2D84E8E-CD87-6043-955B-798049109156}"/>
                  </a:ext>
                </a:extLst>
              </p14:cNvPr>
              <p14:cNvContentPartPr/>
              <p14:nvPr/>
            </p14:nvContentPartPr>
            <p14:xfrm>
              <a:off x="2050208" y="1728750"/>
              <a:ext cx="360" cy="360"/>
            </p14:xfrm>
          </p:contentPart>
        </mc:Choice>
        <mc:Fallback xmlns="">
          <p:pic>
            <p:nvPicPr>
              <p:cNvPr id="15" name="Ink 14">
                <a:extLst>
                  <a:ext uri="{FF2B5EF4-FFF2-40B4-BE49-F238E27FC236}">
                    <a16:creationId xmlns:a16="http://schemas.microsoft.com/office/drawing/2014/main" id="{D2D84E8E-CD87-6043-955B-798049109156}"/>
                  </a:ext>
                </a:extLst>
              </p:cNvPr>
              <p:cNvPicPr/>
              <p:nvPr/>
            </p:nvPicPr>
            <p:blipFill>
              <a:blip r:embed="rId8"/>
              <a:stretch>
                <a:fillRect/>
              </a:stretch>
            </p:blipFill>
            <p:spPr>
              <a:xfrm>
                <a:off x="2041208" y="17197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783BD7D7-980A-A742-9957-35C1481DAAAF}"/>
                  </a:ext>
                </a:extLst>
              </p14:cNvPr>
              <p14:cNvContentPartPr/>
              <p14:nvPr/>
            </p14:nvContentPartPr>
            <p14:xfrm>
              <a:off x="2039408" y="1740990"/>
              <a:ext cx="360" cy="360"/>
            </p14:xfrm>
          </p:contentPart>
        </mc:Choice>
        <mc:Fallback xmlns="">
          <p:pic>
            <p:nvPicPr>
              <p:cNvPr id="17" name="Ink 16">
                <a:extLst>
                  <a:ext uri="{FF2B5EF4-FFF2-40B4-BE49-F238E27FC236}">
                    <a16:creationId xmlns:a16="http://schemas.microsoft.com/office/drawing/2014/main" id="{783BD7D7-980A-A742-9957-35C1481DAAAF}"/>
                  </a:ext>
                </a:extLst>
              </p:cNvPr>
              <p:cNvPicPr/>
              <p:nvPr/>
            </p:nvPicPr>
            <p:blipFill>
              <a:blip r:embed="rId8"/>
              <a:stretch>
                <a:fillRect/>
              </a:stretch>
            </p:blipFill>
            <p:spPr>
              <a:xfrm>
                <a:off x="2030408" y="1731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872A451A-11B1-394F-8C80-32947E7AD252}"/>
                  </a:ext>
                </a:extLst>
              </p14:cNvPr>
              <p14:cNvContentPartPr/>
              <p14:nvPr/>
            </p14:nvContentPartPr>
            <p14:xfrm>
              <a:off x="2060288" y="1717590"/>
              <a:ext cx="360" cy="360"/>
            </p14:xfrm>
          </p:contentPart>
        </mc:Choice>
        <mc:Fallback xmlns="">
          <p:pic>
            <p:nvPicPr>
              <p:cNvPr id="18" name="Ink 17">
                <a:extLst>
                  <a:ext uri="{FF2B5EF4-FFF2-40B4-BE49-F238E27FC236}">
                    <a16:creationId xmlns:a16="http://schemas.microsoft.com/office/drawing/2014/main" id="{872A451A-11B1-394F-8C80-32947E7AD252}"/>
                  </a:ext>
                </a:extLst>
              </p:cNvPr>
              <p:cNvPicPr/>
              <p:nvPr/>
            </p:nvPicPr>
            <p:blipFill>
              <a:blip r:embed="rId8"/>
              <a:stretch>
                <a:fillRect/>
              </a:stretch>
            </p:blipFill>
            <p:spPr>
              <a:xfrm>
                <a:off x="2051288" y="1708590"/>
                <a:ext cx="18000" cy="18000"/>
              </a:xfrm>
              <a:prstGeom prst="rect">
                <a:avLst/>
              </a:prstGeom>
            </p:spPr>
          </p:pic>
        </mc:Fallback>
      </mc:AlternateContent>
      <p:pic>
        <p:nvPicPr>
          <p:cNvPr id="19" name="Picture 18">
            <a:extLst>
              <a:ext uri="{FF2B5EF4-FFF2-40B4-BE49-F238E27FC236}">
                <a16:creationId xmlns:a16="http://schemas.microsoft.com/office/drawing/2014/main" id="{04AE3B50-0F5B-A84F-9B2C-038155D9AB6C}"/>
              </a:ext>
            </a:extLst>
          </p:cNvPr>
          <p:cNvPicPr>
            <a:picLocks noChangeAspect="1"/>
          </p:cNvPicPr>
          <p:nvPr/>
        </p:nvPicPr>
        <p:blipFill>
          <a:blip r:embed="rId11"/>
          <a:stretch>
            <a:fillRect/>
          </a:stretch>
        </p:blipFill>
        <p:spPr>
          <a:xfrm>
            <a:off x="1518442" y="1836595"/>
            <a:ext cx="463906" cy="443196"/>
          </a:xfrm>
          <a:prstGeom prst="rect">
            <a:avLst/>
          </a:prstGeom>
        </p:spPr>
      </p:pic>
      <p:sp>
        <p:nvSpPr>
          <p:cNvPr id="24" name="Title 1">
            <a:extLst>
              <a:ext uri="{FF2B5EF4-FFF2-40B4-BE49-F238E27FC236}">
                <a16:creationId xmlns:a16="http://schemas.microsoft.com/office/drawing/2014/main" id="{20478D85-E933-DC4D-92BB-7D7C229E3C4B}"/>
              </a:ext>
            </a:extLst>
          </p:cNvPr>
          <p:cNvSpPr txBox="1">
            <a:spLocks/>
          </p:cNvSpPr>
          <p:nvPr/>
        </p:nvSpPr>
        <p:spPr>
          <a:xfrm>
            <a:off x="7281757" y="28399"/>
            <a:ext cx="4605443" cy="430887"/>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800" dirty="0"/>
              <a:t>Source for Stock Trader helm chart/operator icon</a:t>
            </a:r>
          </a:p>
        </p:txBody>
      </p:sp>
      <p:sp>
        <p:nvSpPr>
          <p:cNvPr id="25" name="TextBox 24">
            <a:extLst>
              <a:ext uri="{FF2B5EF4-FFF2-40B4-BE49-F238E27FC236}">
                <a16:creationId xmlns:a16="http://schemas.microsoft.com/office/drawing/2014/main" id="{02CF506A-4692-B647-998C-3881104CCC9A}"/>
              </a:ext>
            </a:extLst>
          </p:cNvPr>
          <p:cNvSpPr txBox="1"/>
          <p:nvPr/>
        </p:nvSpPr>
        <p:spPr>
          <a:xfrm>
            <a:off x="4766044" y="1282002"/>
            <a:ext cx="5740400" cy="1754326"/>
          </a:xfrm>
          <a:prstGeom prst="rect">
            <a:avLst/>
          </a:prstGeom>
          <a:noFill/>
        </p:spPr>
        <p:txBody>
          <a:bodyPr wrap="square" rtlCol="0">
            <a:spAutoFit/>
          </a:bodyPr>
          <a:lstStyle/>
          <a:p>
            <a:pPr algn="r" defTabSz="914400"/>
            <a:r>
              <a:rPr lang="en-US" sz="1800" b="1" dirty="0">
                <a:latin typeface="Calibri" panose="020F0502020204030204"/>
              </a:rPr>
              <a:t>KD</a:t>
            </a:r>
            <a:r>
              <a:rPr lang="en-US" sz="1800" dirty="0">
                <a:solidFill>
                  <a:prstClr val="black"/>
                </a:solidFill>
                <a:latin typeface="Calibri" panose="020F0502020204030204"/>
              </a:rPr>
              <a:t>:	  </a:t>
            </a:r>
            <a:r>
              <a:rPr lang="en-US" sz="1800" dirty="0">
                <a:solidFill>
                  <a:srgbClr val="00FF00"/>
                </a:solidFill>
                <a:latin typeface="Calibri" panose="020F0502020204030204"/>
              </a:rPr>
              <a:t>$20.28</a:t>
            </a:r>
          </a:p>
          <a:p>
            <a:pPr algn="r" defTabSz="914400"/>
            <a:r>
              <a:rPr lang="en-US" sz="1800" b="1" dirty="0">
                <a:latin typeface="Calibri" panose="020F0502020204030204"/>
              </a:rPr>
              <a:t>IBM</a:t>
            </a:r>
            <a:r>
              <a:rPr lang="en-US" sz="1800" dirty="0">
                <a:solidFill>
                  <a:prstClr val="black"/>
                </a:solidFill>
                <a:latin typeface="Calibri" panose="020F0502020204030204"/>
              </a:rPr>
              <a:t>:	</a:t>
            </a:r>
            <a:r>
              <a:rPr lang="en-US" sz="1800" dirty="0">
                <a:latin typeface="Calibri" panose="020F0502020204030204"/>
              </a:rPr>
              <a:t>$183.76</a:t>
            </a:r>
          </a:p>
          <a:p>
            <a:pPr algn="r" defTabSz="914400"/>
            <a:r>
              <a:rPr lang="en-US" sz="1800" b="1" dirty="0">
                <a:solidFill>
                  <a:prstClr val="black"/>
                </a:solidFill>
                <a:latin typeface="Calibri" panose="020F0502020204030204"/>
              </a:rPr>
              <a:t>MSFT</a:t>
            </a:r>
            <a:r>
              <a:rPr lang="en-US" sz="1800" dirty="0">
                <a:solidFill>
                  <a:prstClr val="black"/>
                </a:solidFill>
                <a:latin typeface="Calibri" panose="020F0502020204030204"/>
              </a:rPr>
              <a:t>:	</a:t>
            </a:r>
            <a:r>
              <a:rPr lang="en-US" sz="1800" dirty="0">
                <a:solidFill>
                  <a:srgbClr val="00FF00"/>
                </a:solidFill>
                <a:latin typeface="Calibri" panose="020F0502020204030204"/>
              </a:rPr>
              <a:t>$406.02</a:t>
            </a:r>
          </a:p>
          <a:p>
            <a:pPr algn="r" defTabSz="914400"/>
            <a:r>
              <a:rPr lang="en-US" sz="1800" b="1" dirty="0">
                <a:latin typeface="Calibri" panose="020F0502020204030204"/>
              </a:rPr>
              <a:t>AMZN</a:t>
            </a:r>
            <a:r>
              <a:rPr lang="en-US" sz="1800" dirty="0">
                <a:solidFill>
                  <a:prstClr val="black"/>
                </a:solidFill>
                <a:latin typeface="Calibri" panose="020F0502020204030204"/>
              </a:rPr>
              <a:t>:</a:t>
            </a:r>
            <a:r>
              <a:rPr lang="en-US" sz="1800" dirty="0">
                <a:solidFill>
                  <a:srgbClr val="FF0000"/>
                </a:solidFill>
                <a:latin typeface="Calibri" panose="020F0502020204030204"/>
              </a:rPr>
              <a:t>	</a:t>
            </a:r>
            <a:r>
              <a:rPr lang="en-US" sz="1800" dirty="0">
                <a:latin typeface="Calibri" panose="020F0502020204030204"/>
              </a:rPr>
              <a:t>$168.94</a:t>
            </a:r>
          </a:p>
          <a:p>
            <a:pPr algn="r" defTabSz="914400"/>
            <a:r>
              <a:rPr lang="en-US" sz="1800" b="1" dirty="0">
                <a:latin typeface="Calibri" panose="020F0502020204030204"/>
              </a:rPr>
              <a:t>GOOG</a:t>
            </a:r>
            <a:r>
              <a:rPr lang="en-US" sz="1800" dirty="0">
                <a:latin typeface="Calibri" panose="020F0502020204030204"/>
              </a:rPr>
              <a:t>:	</a:t>
            </a:r>
            <a:r>
              <a:rPr lang="en-US" sz="1800" dirty="0">
                <a:solidFill>
                  <a:srgbClr val="FF0000"/>
                </a:solidFill>
                <a:latin typeface="Calibri" panose="020F0502020204030204"/>
              </a:rPr>
              <a:t>$145.38</a:t>
            </a:r>
          </a:p>
          <a:p>
            <a:pPr algn="r" defTabSz="914400"/>
            <a:r>
              <a:rPr lang="en-US" sz="1800" b="1" dirty="0">
                <a:latin typeface="Calibri" panose="020F0502020204030204"/>
              </a:rPr>
              <a:t>AAPL</a:t>
            </a:r>
            <a:r>
              <a:rPr lang="en-US" sz="1800" dirty="0">
                <a:latin typeface="Calibri" panose="020F0502020204030204"/>
              </a:rPr>
              <a:t>:	$186.44</a:t>
            </a:r>
          </a:p>
        </p:txBody>
      </p:sp>
      <p:pic>
        <p:nvPicPr>
          <p:cNvPr id="10" name="Picture 9" descr="A gold bull with a graph&#10;&#10;AI-generated content may be incorrect.">
            <a:extLst>
              <a:ext uri="{FF2B5EF4-FFF2-40B4-BE49-F238E27FC236}">
                <a16:creationId xmlns:a16="http://schemas.microsoft.com/office/drawing/2014/main" id="{54CD1600-FABC-DE6F-3041-07338F07A5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8473" y="2804062"/>
            <a:ext cx="6351814" cy="3557016"/>
          </a:xfrm>
          <a:prstGeom prst="rect">
            <a:avLst/>
          </a:prstGeom>
        </p:spPr>
      </p:pic>
      <p:pic>
        <p:nvPicPr>
          <p:cNvPr id="13" name="Picture 12" descr="A red text on a black background&#10;&#10;AI-generated content may be incorrect.">
            <a:extLst>
              <a:ext uri="{FF2B5EF4-FFF2-40B4-BE49-F238E27FC236}">
                <a16:creationId xmlns:a16="http://schemas.microsoft.com/office/drawing/2014/main" id="{E6A0B1AA-93D1-650F-E5D4-16FFCE9B01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1369" y="3012665"/>
            <a:ext cx="2381250" cy="952500"/>
          </a:xfrm>
          <a:prstGeom prst="rect">
            <a:avLst/>
          </a:prstGeom>
        </p:spPr>
      </p:pic>
    </p:spTree>
    <p:extLst>
      <p:ext uri="{BB962C8B-B14F-4D97-AF65-F5344CB8AC3E}">
        <p14:creationId xmlns:p14="http://schemas.microsoft.com/office/powerpoint/2010/main" val="39599744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6"/>
            <a:ext cx="1985497" cy="3518268"/>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Hyperscaler</a:t>
            </a:r>
          </a:p>
        </p:txBody>
      </p:sp>
      <p:sp>
        <p:nvSpPr>
          <p:cNvPr id="4" name="Rectangle 3"/>
          <p:cNvSpPr/>
          <p:nvPr/>
        </p:nvSpPr>
        <p:spPr>
          <a:xfrm>
            <a:off x="1829708" y="546093"/>
            <a:ext cx="5967928" cy="3516591"/>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00811" cy="415390"/>
          </a:xfrm>
        </p:spPr>
        <p:txBody>
          <a:bodyPr/>
          <a:lstStyle/>
          <a:p>
            <a:r>
              <a:rPr lang="en-US" sz="2699" dirty="0"/>
              <a:t>Stock Trader sample for Kubernetes – Basic</a:t>
            </a:r>
          </a:p>
        </p:txBody>
      </p:sp>
      <p:sp>
        <p:nvSpPr>
          <p:cNvPr id="3" name="Rounded Rectangle 2"/>
          <p:cNvSpPr/>
          <p:nvPr/>
        </p:nvSpPr>
        <p:spPr>
          <a:xfrm>
            <a:off x="2226176" y="1877634"/>
            <a:ext cx="1242341"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5632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03935" y="1877083"/>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a:off x="1346637" y="2219894"/>
            <a:ext cx="879539" cy="55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20765" y="1840376"/>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65912" y="4235637"/>
            <a:ext cx="1728260" cy="1784976"/>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Orange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Spring/Tomcat</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57" name="TextBox 56">
            <a:extLst>
              <a:ext uri="{FF2B5EF4-FFF2-40B4-BE49-F238E27FC236}">
                <a16:creationId xmlns:a16="http://schemas.microsoft.com/office/drawing/2014/main" id="{21E87E82-BC6B-B644-BFD8-9E9BEFF7BCC5}"/>
              </a:ext>
            </a:extLst>
          </p:cNvPr>
          <p:cNvSpPr txBox="1"/>
          <p:nvPr/>
        </p:nvSpPr>
        <p:spPr>
          <a:xfrm>
            <a:off x="2226176" y="4184380"/>
            <a:ext cx="9433253" cy="2277547"/>
          </a:xfrm>
          <a:prstGeom prst="rect">
            <a:avLst/>
          </a:prstGeom>
          <a:noFill/>
          <a:ln>
            <a:noFill/>
          </a:ln>
        </p:spPr>
        <p:txBody>
          <a:bodyPr wrap="square" lIns="0" tIns="0" rIns="0" bIns="0" rtlCol="0">
            <a:spAutoFit/>
          </a:bodyPr>
          <a:lstStyle/>
          <a:p>
            <a:r>
              <a:rPr lang="en-US" sz="2000" kern="0" spc="-30" dirty="0">
                <a:latin typeface="Arial"/>
                <a:cs typeface="Arial"/>
              </a:rPr>
              <a:t>This open-source application demonstrates how to build a cloud-native application out of microservices, which connect to services in the cloud.  There is a GitHub org, at </a:t>
            </a:r>
            <a:r>
              <a:rPr lang="en-US" sz="2000" kern="0" spc="-30" dirty="0">
                <a:latin typeface="Arial"/>
                <a:cs typeface="Arial"/>
                <a:hlinkClick r:id="rId3"/>
              </a:rPr>
              <a:t>https://github.com/IBMStockTrader</a:t>
            </a:r>
            <a:r>
              <a:rPr lang="en-US" sz="2000" kern="0" spc="-30" dirty="0">
                <a:latin typeface="Arial"/>
                <a:cs typeface="Arial"/>
              </a:rPr>
              <a:t>, which contains a repository per microservice, as well as a setup repository, an operator repository and a </a:t>
            </a:r>
            <a:r>
              <a:rPr lang="en-US" sz="2000" kern="0" spc="-30" dirty="0" err="1">
                <a:latin typeface="Arial"/>
                <a:cs typeface="Arial"/>
              </a:rPr>
              <a:t>GitOps</a:t>
            </a:r>
            <a:r>
              <a:rPr lang="en-US" sz="2000" kern="0" spc="-30" dirty="0">
                <a:latin typeface="Arial"/>
                <a:cs typeface="Arial"/>
              </a:rPr>
              <a:t> repository.</a:t>
            </a:r>
          </a:p>
          <a:p>
            <a:endParaRPr lang="en-US" sz="800" kern="0" spc="-30" dirty="0">
              <a:latin typeface="Arial"/>
              <a:cs typeface="Arial"/>
            </a:endParaRPr>
          </a:p>
          <a:p>
            <a:r>
              <a:rPr lang="en-US" sz="2000" kern="0" spc="-30" dirty="0">
                <a:latin typeface="Arial"/>
                <a:cs typeface="Arial"/>
              </a:rPr>
              <a:t>Here we see just the 4 </a:t>
            </a:r>
            <a:r>
              <a:rPr lang="en-US" sz="2000" i="1" kern="0" spc="-30" dirty="0">
                <a:latin typeface="Arial"/>
                <a:cs typeface="Arial"/>
              </a:rPr>
              <a:t>mandatory</a:t>
            </a:r>
            <a:r>
              <a:rPr lang="en-US" sz="2000" kern="0" spc="-30" dirty="0">
                <a:latin typeface="Arial"/>
                <a:cs typeface="Arial"/>
              </a:rPr>
              <a:t> microservices, and the </a:t>
            </a:r>
            <a:r>
              <a:rPr lang="en-US" sz="2000" i="1" kern="0" spc="-30" dirty="0">
                <a:latin typeface="Arial"/>
                <a:cs typeface="Arial"/>
              </a:rPr>
              <a:t>mandatory</a:t>
            </a:r>
            <a:r>
              <a:rPr lang="en-US" sz="2000" kern="0" spc="-30" dirty="0">
                <a:latin typeface="Arial"/>
                <a:cs typeface="Arial"/>
              </a:rPr>
              <a:t> managed services they depend upon.  On the next slide, we’ll see additional </a:t>
            </a:r>
            <a:r>
              <a:rPr lang="en-US" sz="2000" i="1" kern="0" spc="-30" dirty="0">
                <a:latin typeface="Arial"/>
                <a:cs typeface="Arial"/>
              </a:rPr>
              <a:t>optional</a:t>
            </a:r>
            <a:r>
              <a:rPr lang="en-US" sz="2000" kern="0" spc="-30" dirty="0">
                <a:latin typeface="Arial"/>
                <a:cs typeface="Arial"/>
              </a:rPr>
              <a:t> pieces that demonstrate more advanced concepts, like caching, messaging, and notifications</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891832"/>
            <a:ext cx="1142702" cy="685621"/>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33" name="Straight Connector 32">
            <a:extLst>
              <a:ext uri="{FF2B5EF4-FFF2-40B4-BE49-F238E27FC236}">
                <a16:creationId xmlns:a16="http://schemas.microsoft.com/office/drawing/2014/main" id="{BEDD5F3C-9965-054D-9390-A4764F4E6717}"/>
              </a:ext>
            </a:extLst>
          </p:cNvPr>
          <p:cNvCxnSpPr>
            <a:cxnSpLocks/>
            <a:endCxn id="29"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898981" y="1734390"/>
            <a:ext cx="1154041"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Relational Database</a:t>
            </a:r>
          </a:p>
        </p:txBody>
      </p:sp>
      <p:cxnSp>
        <p:nvCxnSpPr>
          <p:cNvPr id="35" name="Straight Connector 34">
            <a:extLst>
              <a:ext uri="{FF2B5EF4-FFF2-40B4-BE49-F238E27FC236}">
                <a16:creationId xmlns:a16="http://schemas.microsoft.com/office/drawing/2014/main" id="{BC87B9FB-66AB-3C42-B995-306AE5B7F2F0}"/>
              </a:ext>
            </a:extLst>
          </p:cNvPr>
          <p:cNvCxnSpPr>
            <a:cxnSpLocks/>
            <a:stCxn id="36" idx="3"/>
            <a:endCxn id="44" idx="1"/>
          </p:cNvCxnSpPr>
          <p:nvPr/>
        </p:nvCxnSpPr>
        <p:spPr>
          <a:xfrm>
            <a:off x="10053022" y="1233260"/>
            <a:ext cx="858968"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5424594C-D2BE-4D4C-83FD-B1A084D4615B}"/>
              </a:ext>
            </a:extLst>
          </p:cNvPr>
          <p:cNvSpPr/>
          <p:nvPr/>
        </p:nvSpPr>
        <p:spPr>
          <a:xfrm>
            <a:off x="8910321" y="926520"/>
            <a:ext cx="1142701"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API Manager</a:t>
            </a:r>
          </a:p>
        </p:txBody>
      </p:sp>
      <p:cxnSp>
        <p:nvCxnSpPr>
          <p:cNvPr id="38" name="Straight Connector 37">
            <a:extLst>
              <a:ext uri="{FF2B5EF4-FFF2-40B4-BE49-F238E27FC236}">
                <a16:creationId xmlns:a16="http://schemas.microsoft.com/office/drawing/2014/main" id="{0982C3B4-7A82-8942-A7FD-B182C40DD7A7}"/>
              </a:ext>
            </a:extLst>
          </p:cNvPr>
          <p:cNvCxnSpPr>
            <a:cxnSpLocks/>
            <a:endCxn id="34" idx="1"/>
          </p:cNvCxnSpPr>
          <p:nvPr/>
        </p:nvCxnSpPr>
        <p:spPr>
          <a:xfrm flipV="1">
            <a:off x="5540577" y="2077201"/>
            <a:ext cx="3358404"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FA36CE-E2C4-8843-83D1-9968AB03189A}"/>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4" name="Rounded Rectangle 43">
            <a:extLst>
              <a:ext uri="{FF2B5EF4-FFF2-40B4-BE49-F238E27FC236}">
                <a16:creationId xmlns:a16="http://schemas.microsoft.com/office/drawing/2014/main" id="{CB96BCA9-2452-1244-93A1-C176F113427A}"/>
              </a:ext>
            </a:extLst>
          </p:cNvPr>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Yahoo Finance</a:t>
            </a:r>
          </a:p>
        </p:txBody>
      </p:sp>
      <p:cxnSp>
        <p:nvCxnSpPr>
          <p:cNvPr id="45" name="Straight Connector 44">
            <a:extLst>
              <a:ext uri="{FF2B5EF4-FFF2-40B4-BE49-F238E27FC236}">
                <a16:creationId xmlns:a16="http://schemas.microsoft.com/office/drawing/2014/main" id="{CAE595F7-10E9-2846-99C0-93C077B6CA2F}"/>
              </a:ext>
            </a:extLst>
          </p:cNvPr>
          <p:cNvCxnSpPr>
            <a:cxnSpLocks/>
            <a:stCxn id="29" idx="3"/>
            <a:endCxn id="36"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48" name="TextBox 47">
            <a:extLst>
              <a:ext uri="{FF2B5EF4-FFF2-40B4-BE49-F238E27FC236}">
                <a16:creationId xmlns:a16="http://schemas.microsoft.com/office/drawing/2014/main" id="{98B10AA0-BDEE-6648-9818-19A1FB288FEF}"/>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Tree>
    <p:extLst>
      <p:ext uri="{BB962C8B-B14F-4D97-AF65-F5344CB8AC3E}">
        <p14:creationId xmlns:p14="http://schemas.microsoft.com/office/powerpoint/2010/main" val="34352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Approaches for HashiCorp Vault integration with microservices</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724644"/>
          </a:xfrm>
          <a:prstGeom prst="rect">
            <a:avLst/>
          </a:prstGeom>
          <a:noFill/>
          <a:ln>
            <a:noFill/>
          </a:ln>
        </p:spPr>
        <p:txBody>
          <a:bodyPr wrap="square" lIns="0" tIns="0" rIns="0" bIns="0" rtlCol="0">
            <a:spAutoFit/>
          </a:bodyPr>
          <a:lstStyle/>
          <a:p>
            <a:pPr marL="457200" indent="-457200">
              <a:buFont typeface="+mj-lt"/>
              <a:buAutoNum type="arabicPeriod"/>
            </a:pPr>
            <a:r>
              <a:rPr lang="en-US" sz="2800" kern="0" spc="-30" dirty="0">
                <a:latin typeface="Arial"/>
                <a:cs typeface="Arial"/>
              </a:rPr>
              <a:t>Code directly to Vault in your microservice Java classes</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Very secure – secrets not exposed in files or env vars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Must train developers to use proprietary code in every microservice, and vendor lock-in to HashiCorp as the secrets manager</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Use the Vault injector to get an init container and sidecar</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and no vendor lock-in for microservices</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Overhead of extra containers per pod, and risk of secrets getting disclosed to unauthorized parties that might see the files or env vars</a:t>
            </a:r>
          </a:p>
          <a:p>
            <a:pPr marL="914318" lvl="1" indent="-457200">
              <a:buFont typeface="Wingdings" pitchFamily="2" charset="2"/>
              <a:buChar char="Ø"/>
            </a:pPr>
            <a:endParaRPr lang="en-US" sz="2400" kern="0" spc="-30" dirty="0">
              <a:latin typeface="Arial"/>
              <a:cs typeface="Arial"/>
            </a:endParaRPr>
          </a:p>
          <a:p>
            <a:pPr marL="457200" indent="-457200">
              <a:buFont typeface="+mj-lt"/>
              <a:buAutoNum type="arabicPeriod"/>
            </a:pPr>
            <a:r>
              <a:rPr lang="en-US" sz="2800" kern="0" spc="-30" dirty="0">
                <a:latin typeface="Arial"/>
                <a:cs typeface="Arial"/>
              </a:rPr>
              <a:t> </a:t>
            </a:r>
            <a:r>
              <a:rPr lang="en-US" sz="2800" b="1" kern="0" spc="-30" dirty="0">
                <a:latin typeface="Arial"/>
                <a:cs typeface="Arial"/>
              </a:rPr>
              <a:t>*New*</a:t>
            </a:r>
            <a:r>
              <a:rPr lang="en-US" sz="2800" kern="0" spc="-30" dirty="0">
                <a:latin typeface="Arial"/>
                <a:cs typeface="Arial"/>
              </a:rPr>
              <a:t>: Use the </a:t>
            </a:r>
            <a:r>
              <a:rPr lang="en-US" sz="2800" i="1" kern="0" spc="-30" dirty="0">
                <a:latin typeface="Arial"/>
                <a:cs typeface="Arial"/>
              </a:rPr>
              <a:t>VaultConfigSource</a:t>
            </a:r>
            <a:r>
              <a:rPr lang="en-US" sz="2800" kern="0" spc="-30" dirty="0">
                <a:latin typeface="Arial"/>
                <a:cs typeface="Arial"/>
              </a:rPr>
              <a:t> for MicroProfile Config</a:t>
            </a:r>
          </a:p>
          <a:p>
            <a:pPr marL="914318" lvl="1" indent="-457200">
              <a:buFont typeface="Wingdings" pitchFamily="2" charset="2"/>
              <a:buChar char="Ø"/>
            </a:pPr>
            <a:r>
              <a:rPr lang="en-US" sz="2400" b="1" kern="0" spc="-30" dirty="0">
                <a:latin typeface="Arial"/>
                <a:cs typeface="Arial"/>
              </a:rPr>
              <a:t>Pros</a:t>
            </a:r>
            <a:r>
              <a:rPr lang="en-US" sz="2400" kern="0" spc="-30" dirty="0">
                <a:latin typeface="Arial"/>
                <a:cs typeface="Arial"/>
              </a:rPr>
              <a:t>: No impact to developers (if already using standard MicroProfile programming model of CDI injection of config properties), and no vendor lock-in.  Also, no overhead of extra containers per pod, or disclosure risk</a:t>
            </a:r>
          </a:p>
          <a:p>
            <a:pPr marL="914318" lvl="1" indent="-457200">
              <a:buFont typeface="Wingdings" pitchFamily="2" charset="2"/>
              <a:buChar char="Ø"/>
            </a:pPr>
            <a:r>
              <a:rPr lang="en-US" sz="2400" b="1" kern="0" spc="-30" dirty="0">
                <a:latin typeface="Arial"/>
                <a:cs typeface="Arial"/>
              </a:rPr>
              <a:t>Cons</a:t>
            </a:r>
            <a:r>
              <a:rPr lang="en-US" sz="2400" kern="0" spc="-30" dirty="0">
                <a:latin typeface="Arial"/>
                <a:cs typeface="Arial"/>
              </a:rPr>
              <a:t>: None!</a:t>
            </a:r>
          </a:p>
        </p:txBody>
      </p:sp>
    </p:spTree>
    <p:extLst>
      <p:ext uri="{BB962C8B-B14F-4D97-AF65-F5344CB8AC3E}">
        <p14:creationId xmlns:p14="http://schemas.microsoft.com/office/powerpoint/2010/main" val="413704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414012" y="544415"/>
            <a:ext cx="1985497" cy="5803856"/>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IBM Cloud</a:t>
            </a:r>
          </a:p>
        </p:txBody>
      </p:sp>
      <p:sp>
        <p:nvSpPr>
          <p:cNvPr id="4" name="Rectangle 3"/>
          <p:cNvSpPr/>
          <p:nvPr/>
        </p:nvSpPr>
        <p:spPr>
          <a:xfrm>
            <a:off x="1829708" y="546093"/>
            <a:ext cx="5967928" cy="6265325"/>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Kubernetes (OCP, EKS, AKS, IKS, GKE, TKG)</a:t>
            </a:r>
          </a:p>
        </p:txBody>
      </p:sp>
      <p:sp>
        <p:nvSpPr>
          <p:cNvPr id="2" name="Title 1"/>
          <p:cNvSpPr>
            <a:spLocks noGrp="1"/>
          </p:cNvSpPr>
          <p:nvPr>
            <p:ph type="title"/>
          </p:nvPr>
        </p:nvSpPr>
        <p:spPr>
          <a:xfrm>
            <a:off x="170719" y="93990"/>
            <a:ext cx="10878281" cy="415370"/>
          </a:xfrm>
        </p:spPr>
        <p:txBody>
          <a:bodyPr/>
          <a:lstStyle/>
          <a:p>
            <a:r>
              <a:rPr lang="en-US" sz="2699" dirty="0"/>
              <a:t>Stock Trader sample for Kubernetes – with optional pieces</a:t>
            </a:r>
          </a:p>
        </p:txBody>
      </p:sp>
      <p:sp>
        <p:nvSpPr>
          <p:cNvPr id="3" name="Rounded Rectangle 2"/>
          <p:cNvSpPr/>
          <p:nvPr/>
        </p:nvSpPr>
        <p:spPr>
          <a:xfrm>
            <a:off x="2224639" y="1875376"/>
            <a:ext cx="1238468" cy="685621"/>
          </a:xfrm>
          <a:prstGeom prst="roundRect">
            <a:avLst/>
          </a:prstGeom>
          <a:solidFill>
            <a:schemeClr val="accent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sp>
        <p:nvSpPr>
          <p:cNvPr id="5" name="Rounded Rectangle 4"/>
          <p:cNvSpPr/>
          <p:nvPr/>
        </p:nvSpPr>
        <p:spPr>
          <a:xfrm>
            <a:off x="4418064" y="2938361"/>
            <a:ext cx="1142702" cy="649987"/>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6" name="Rounded Rectangle 5"/>
          <p:cNvSpPr/>
          <p:nvPr/>
        </p:nvSpPr>
        <p:spPr>
          <a:xfrm>
            <a:off x="4392950" y="891832"/>
            <a:ext cx="1142702" cy="685621"/>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sp>
        <p:nvSpPr>
          <p:cNvPr id="7" name="Rounded Rectangle 6"/>
          <p:cNvSpPr/>
          <p:nvPr/>
        </p:nvSpPr>
        <p:spPr>
          <a:xfrm>
            <a:off x="8898982" y="3516438"/>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ODM</a:t>
            </a:r>
          </a:p>
        </p:txBody>
      </p:sp>
      <p:sp>
        <p:nvSpPr>
          <p:cNvPr id="8" name="Rounded Rectangle 7"/>
          <p:cNvSpPr/>
          <p:nvPr/>
        </p:nvSpPr>
        <p:spPr>
          <a:xfrm>
            <a:off x="10911990" y="1479539"/>
            <a:ext cx="990201"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Yahoo Finance</a:t>
            </a:r>
          </a:p>
        </p:txBody>
      </p:sp>
      <p:sp>
        <p:nvSpPr>
          <p:cNvPr id="9" name="Rounded Rectangle 8"/>
          <p:cNvSpPr/>
          <p:nvPr/>
        </p:nvSpPr>
        <p:spPr>
          <a:xfrm>
            <a:off x="10905558" y="4963444"/>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Slack / Teams</a:t>
            </a:r>
          </a:p>
        </p:txBody>
      </p:sp>
      <p:cxnSp>
        <p:nvCxnSpPr>
          <p:cNvPr id="11" name="Straight Connector 10"/>
          <p:cNvCxnSpPr>
            <a:cxnSpLocks/>
            <a:stCxn id="3" idx="2"/>
            <a:endCxn id="97" idx="0"/>
          </p:cNvCxnSpPr>
          <p:nvPr/>
        </p:nvCxnSpPr>
        <p:spPr>
          <a:xfrm>
            <a:off x="2843873" y="2560997"/>
            <a:ext cx="1780" cy="3532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a:stCxn id="142" idx="0"/>
            <a:endCxn id="6" idx="2"/>
          </p:cNvCxnSpPr>
          <p:nvPr/>
        </p:nvCxnSpPr>
        <p:spPr>
          <a:xfrm flipH="1" flipV="1">
            <a:off x="4964301" y="15774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5" idx="3"/>
            <a:endCxn id="7" idx="1"/>
          </p:cNvCxnSpPr>
          <p:nvPr/>
        </p:nvCxnSpPr>
        <p:spPr>
          <a:xfrm>
            <a:off x="5560766" y="3263355"/>
            <a:ext cx="3338216" cy="5958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00995" y="1872794"/>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a:off x="1343697" y="2215605"/>
            <a:ext cx="880942" cy="258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669" y="2718879"/>
            <a:ext cx="903688" cy="184618"/>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POST/GET</a:t>
            </a:r>
          </a:p>
        </p:txBody>
      </p:sp>
      <p:sp>
        <p:nvSpPr>
          <p:cNvPr id="26" name="Rounded Rectangle 25"/>
          <p:cNvSpPr/>
          <p:nvPr/>
        </p:nvSpPr>
        <p:spPr>
          <a:xfrm>
            <a:off x="8898982" y="1734390"/>
            <a:ext cx="1142702"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DB2</a:t>
            </a:r>
          </a:p>
        </p:txBody>
      </p:sp>
      <p:sp>
        <p:nvSpPr>
          <p:cNvPr id="29" name="Rounded Rectangle 28"/>
          <p:cNvSpPr/>
          <p:nvPr/>
        </p:nvSpPr>
        <p:spPr>
          <a:xfrm>
            <a:off x="8868917" y="5565482"/>
            <a:ext cx="12255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600" dirty="0">
                <a:solidFill>
                  <a:prstClr val="white"/>
                </a:solidFill>
                <a:latin typeface="Arial"/>
              </a:rPr>
              <a:t>IBM Cloud Functions</a:t>
            </a:r>
            <a:endParaRPr lang="en-US" sz="1300" dirty="0">
              <a:solidFill>
                <a:prstClr val="white"/>
              </a:solidFill>
              <a:latin typeface="Arial"/>
            </a:endParaRPr>
          </a:p>
        </p:txBody>
      </p:sp>
      <p:cxnSp>
        <p:nvCxnSpPr>
          <p:cNvPr id="37" name="Straight Connector 36"/>
          <p:cNvCxnSpPr>
            <a:cxnSpLocks/>
            <a:stCxn id="30" idx="3"/>
            <a:endCxn id="8" idx="1"/>
          </p:cNvCxnSpPr>
          <p:nvPr/>
        </p:nvCxnSpPr>
        <p:spPr>
          <a:xfrm>
            <a:off x="10053023" y="1233260"/>
            <a:ext cx="858967" cy="58909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a:stCxn id="29" idx="3"/>
            <a:endCxn id="9" idx="1"/>
          </p:cNvCxnSpPr>
          <p:nvPr/>
        </p:nvCxnSpPr>
        <p:spPr>
          <a:xfrm flipV="1">
            <a:off x="10094427" y="5306255"/>
            <a:ext cx="811131" cy="6020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06458" y="3576525"/>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30" name="Rounded Rectangle 29"/>
          <p:cNvSpPr/>
          <p:nvPr/>
        </p:nvSpPr>
        <p:spPr>
          <a:xfrm>
            <a:off x="8910321" y="926520"/>
            <a:ext cx="1142702" cy="613479"/>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API Connect</a:t>
            </a:r>
          </a:p>
        </p:txBody>
      </p:sp>
      <p:cxnSp>
        <p:nvCxnSpPr>
          <p:cNvPr id="32" name="Straight Connector 31"/>
          <p:cNvCxnSpPr>
            <a:cxnSpLocks/>
            <a:stCxn id="142" idx="3"/>
            <a:endCxn id="26" idx="1"/>
          </p:cNvCxnSpPr>
          <p:nvPr/>
        </p:nvCxnSpPr>
        <p:spPr>
          <a:xfrm flipV="1">
            <a:off x="5540577" y="2077201"/>
            <a:ext cx="3358405" cy="14269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4425792" y="3963842"/>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a:t>
            </a:r>
          </a:p>
          <a:p>
            <a:pPr algn="ctr" defTabSz="913965"/>
            <a:r>
              <a:rPr lang="en-US" sz="1899" dirty="0">
                <a:solidFill>
                  <a:prstClr val="white"/>
                </a:solidFill>
                <a:latin typeface="Arial"/>
              </a:rPr>
              <a:t>MQ</a:t>
            </a:r>
          </a:p>
        </p:txBody>
      </p:sp>
      <p:cxnSp>
        <p:nvCxnSpPr>
          <p:cNvPr id="34" name="Straight Connector 33"/>
          <p:cNvCxnSpPr>
            <a:cxnSpLocks/>
            <a:stCxn id="5" idx="2"/>
            <a:endCxn id="33" idx="0"/>
          </p:cNvCxnSpPr>
          <p:nvPr/>
        </p:nvCxnSpPr>
        <p:spPr>
          <a:xfrm>
            <a:off x="4989415" y="3588348"/>
            <a:ext cx="7728" cy="3754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82891" y="3760410"/>
            <a:ext cx="347440"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JMS</a:t>
            </a:r>
          </a:p>
        </p:txBody>
      </p:sp>
      <p:sp>
        <p:nvSpPr>
          <p:cNvPr id="45" name="Rounded Rectangle 44"/>
          <p:cNvSpPr/>
          <p:nvPr/>
        </p:nvSpPr>
        <p:spPr>
          <a:xfrm>
            <a:off x="6388861" y="1377660"/>
            <a:ext cx="1142702" cy="591244"/>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Redis</a:t>
            </a:r>
          </a:p>
        </p:txBody>
      </p:sp>
      <p:cxnSp>
        <p:nvCxnSpPr>
          <p:cNvPr id="46" name="Straight Connector 45"/>
          <p:cNvCxnSpPr>
            <a:cxnSpLocks/>
            <a:endCxn id="45" idx="1"/>
          </p:cNvCxnSpPr>
          <p:nvPr/>
        </p:nvCxnSpPr>
        <p:spPr>
          <a:xfrm>
            <a:off x="5560766" y="1244537"/>
            <a:ext cx="828095" cy="42874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075921" y="1667207"/>
            <a:ext cx="305773" cy="369236"/>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a:p>
            <a:pPr defTabSz="913965"/>
            <a:r>
              <a:rPr lang="en-US" sz="1200" i="1" kern="0" spc="-30" dirty="0">
                <a:solidFill>
                  <a:prstClr val="black"/>
                </a:solidFill>
                <a:latin typeface="Arial"/>
                <a:cs typeface="Arial"/>
              </a:rPr>
              <a:t>SET</a:t>
            </a:r>
          </a:p>
        </p:txBody>
      </p:sp>
      <p:cxnSp>
        <p:nvCxnSpPr>
          <p:cNvPr id="59" name="Straight Connector 58"/>
          <p:cNvCxnSpPr>
            <a:cxnSpLocks/>
            <a:stCxn id="6" idx="3"/>
            <a:endCxn id="30" idx="1"/>
          </p:cNvCxnSpPr>
          <p:nvPr/>
        </p:nvCxnSpPr>
        <p:spPr>
          <a:xfrm flipV="1">
            <a:off x="5535652" y="1233260"/>
            <a:ext cx="3374669" cy="13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a:stCxn id="60" idx="3"/>
            <a:endCxn id="29" idx="1"/>
          </p:cNvCxnSpPr>
          <p:nvPr/>
        </p:nvCxnSpPr>
        <p:spPr>
          <a:xfrm>
            <a:off x="7547470" y="5298693"/>
            <a:ext cx="1321447" cy="6096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4394994" y="5022169"/>
            <a:ext cx="1213339"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500" dirty="0">
                <a:solidFill>
                  <a:prstClr val="white"/>
                </a:solidFill>
                <a:latin typeface="Arial"/>
              </a:rPr>
              <a:t>Messaging</a:t>
            </a:r>
          </a:p>
        </p:txBody>
      </p:sp>
      <p:cxnSp>
        <p:nvCxnSpPr>
          <p:cNvPr id="75" name="Straight Connector 74"/>
          <p:cNvCxnSpPr>
            <a:cxnSpLocks/>
            <a:stCxn id="33" idx="2"/>
            <a:endCxn id="74" idx="0"/>
          </p:cNvCxnSpPr>
          <p:nvPr/>
        </p:nvCxnSpPr>
        <p:spPr>
          <a:xfrm>
            <a:off x="4997143" y="4649463"/>
            <a:ext cx="4521" cy="37270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4FC357A0-B537-3846-9CB5-66D95B8D76A8}"/>
              </a:ext>
            </a:extLst>
          </p:cNvPr>
          <p:cNvSpPr/>
          <p:nvPr/>
        </p:nvSpPr>
        <p:spPr>
          <a:xfrm>
            <a:off x="2196732" y="3986126"/>
            <a:ext cx="1297841" cy="685621"/>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Cash Account</a:t>
            </a:r>
          </a:p>
        </p:txBody>
      </p:sp>
      <p:cxnSp>
        <p:nvCxnSpPr>
          <p:cNvPr id="51" name="Straight Connector 50">
            <a:extLst>
              <a:ext uri="{FF2B5EF4-FFF2-40B4-BE49-F238E27FC236}">
                <a16:creationId xmlns:a16="http://schemas.microsoft.com/office/drawing/2014/main" id="{46DB6833-EB7B-634E-8F79-7E9380D0A847}"/>
              </a:ext>
            </a:extLst>
          </p:cNvPr>
          <p:cNvCxnSpPr>
            <a:cxnSpLocks/>
            <a:stCxn id="97" idx="2"/>
            <a:endCxn id="50" idx="0"/>
          </p:cNvCxnSpPr>
          <p:nvPr/>
        </p:nvCxnSpPr>
        <p:spPr>
          <a:xfrm>
            <a:off x="2845653" y="3599860"/>
            <a:ext cx="0" cy="38626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15C62E23-9FA9-0344-B0B7-574AB1982F03}"/>
              </a:ext>
            </a:extLst>
          </p:cNvPr>
          <p:cNvSpPr/>
          <p:nvPr/>
        </p:nvSpPr>
        <p:spPr>
          <a:xfrm>
            <a:off x="6404768" y="4955882"/>
            <a:ext cx="1142702" cy="685621"/>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(Slack)</a:t>
            </a:r>
            <a:endParaRPr lang="en-US" sz="1400" dirty="0">
              <a:solidFill>
                <a:prstClr val="white"/>
              </a:solidFill>
              <a:latin typeface="Arial"/>
            </a:endParaRPr>
          </a:p>
        </p:txBody>
      </p:sp>
      <p:sp>
        <p:nvSpPr>
          <p:cNvPr id="61" name="TextBox 60">
            <a:extLst>
              <a:ext uri="{FF2B5EF4-FFF2-40B4-BE49-F238E27FC236}">
                <a16:creationId xmlns:a16="http://schemas.microsoft.com/office/drawing/2014/main" id="{CD8ACFFE-F6D1-E442-BE1E-639AA558E35A}"/>
              </a:ext>
            </a:extLst>
          </p:cNvPr>
          <p:cNvSpPr txBox="1"/>
          <p:nvPr/>
        </p:nvSpPr>
        <p:spPr>
          <a:xfrm>
            <a:off x="5068098" y="4823195"/>
            <a:ext cx="89007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onMessage</a:t>
            </a:r>
          </a:p>
        </p:txBody>
      </p:sp>
      <p:sp>
        <p:nvSpPr>
          <p:cNvPr id="63" name="Rounded Rectangle 62">
            <a:extLst>
              <a:ext uri="{FF2B5EF4-FFF2-40B4-BE49-F238E27FC236}">
                <a16:creationId xmlns:a16="http://schemas.microsoft.com/office/drawing/2014/main" id="{02AFB515-7DE1-6940-9E22-5C26D4D2F603}"/>
              </a:ext>
            </a:extLst>
          </p:cNvPr>
          <p:cNvSpPr/>
          <p:nvPr/>
        </p:nvSpPr>
        <p:spPr>
          <a:xfrm>
            <a:off x="6404768" y="6063578"/>
            <a:ext cx="1142702" cy="685621"/>
          </a:xfrm>
          <a:prstGeom prst="roundRect">
            <a:avLst/>
          </a:prstGeom>
          <a:solidFill>
            <a:srgbClr val="7030A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Notification </a:t>
            </a:r>
            <a:r>
              <a:rPr lang="en-US" sz="1600" dirty="0">
                <a:solidFill>
                  <a:prstClr val="white"/>
                </a:solidFill>
                <a:latin typeface="Arial"/>
              </a:rPr>
              <a:t>(Twitter)</a:t>
            </a:r>
            <a:endParaRPr lang="en-US" sz="1400" dirty="0">
              <a:solidFill>
                <a:prstClr val="white"/>
              </a:solidFill>
              <a:latin typeface="Arial"/>
            </a:endParaRPr>
          </a:p>
        </p:txBody>
      </p:sp>
      <p:sp>
        <p:nvSpPr>
          <p:cNvPr id="65" name="TextBox 64">
            <a:extLst>
              <a:ext uri="{FF2B5EF4-FFF2-40B4-BE49-F238E27FC236}">
                <a16:creationId xmlns:a16="http://schemas.microsoft.com/office/drawing/2014/main" id="{D06C92DC-44E4-9E48-9D9B-A0C376868592}"/>
              </a:ext>
            </a:extLst>
          </p:cNvPr>
          <p:cNvSpPr txBox="1"/>
          <p:nvPr/>
        </p:nvSpPr>
        <p:spPr>
          <a:xfrm>
            <a:off x="8409433" y="1820575"/>
            <a:ext cx="45417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67" name="Rounded Rectangle 66">
            <a:extLst>
              <a:ext uri="{FF2B5EF4-FFF2-40B4-BE49-F238E27FC236}">
                <a16:creationId xmlns:a16="http://schemas.microsoft.com/office/drawing/2014/main" id="{501F8815-6DE0-EC4F-A9D3-4FF22B0DD633}"/>
              </a:ext>
            </a:extLst>
          </p:cNvPr>
          <p:cNvSpPr/>
          <p:nvPr/>
        </p:nvSpPr>
        <p:spPr>
          <a:xfrm>
            <a:off x="10905558" y="6063578"/>
            <a:ext cx="99020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Twitter</a:t>
            </a:r>
          </a:p>
        </p:txBody>
      </p:sp>
      <p:cxnSp>
        <p:nvCxnSpPr>
          <p:cNvPr id="68" name="Straight Connector 67">
            <a:extLst>
              <a:ext uri="{FF2B5EF4-FFF2-40B4-BE49-F238E27FC236}">
                <a16:creationId xmlns:a16="http://schemas.microsoft.com/office/drawing/2014/main" id="{027E334C-F5C4-CA41-AA29-8C5070EB55B4}"/>
              </a:ext>
            </a:extLst>
          </p:cNvPr>
          <p:cNvCxnSpPr>
            <a:cxnSpLocks/>
            <a:stCxn id="63" idx="3"/>
            <a:endCxn id="67" idx="1"/>
          </p:cNvCxnSpPr>
          <p:nvPr/>
        </p:nvCxnSpPr>
        <p:spPr>
          <a:xfrm>
            <a:off x="7547471" y="6406388"/>
            <a:ext cx="335808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5ACD54-B04B-B049-934D-790A98750F7D}"/>
              </a:ext>
            </a:extLst>
          </p:cNvPr>
          <p:cNvSpPr txBox="1"/>
          <p:nvPr/>
        </p:nvSpPr>
        <p:spPr>
          <a:xfrm>
            <a:off x="5048831" y="3779564"/>
            <a:ext cx="25769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Put</a:t>
            </a:r>
          </a:p>
        </p:txBody>
      </p:sp>
      <p:cxnSp>
        <p:nvCxnSpPr>
          <p:cNvPr id="81" name="Straight Connector 80">
            <a:extLst>
              <a:ext uri="{FF2B5EF4-FFF2-40B4-BE49-F238E27FC236}">
                <a16:creationId xmlns:a16="http://schemas.microsoft.com/office/drawing/2014/main" id="{DBA844AA-1D28-FE4F-8C83-CE8EAEF89BB5}"/>
              </a:ext>
            </a:extLst>
          </p:cNvPr>
          <p:cNvCxnSpPr>
            <a:cxnSpLocks/>
            <a:stCxn id="74" idx="3"/>
            <a:endCxn id="16" idx="1"/>
          </p:cNvCxnSpPr>
          <p:nvPr/>
        </p:nvCxnSpPr>
        <p:spPr>
          <a:xfrm>
            <a:off x="5608333" y="5364980"/>
            <a:ext cx="587816" cy="37432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199C97A-C6D6-B34F-9DBA-486F3D79CFFC}"/>
              </a:ext>
            </a:extLst>
          </p:cNvPr>
          <p:cNvSpPr txBox="1"/>
          <p:nvPr/>
        </p:nvSpPr>
        <p:spPr>
          <a:xfrm>
            <a:off x="4530086" y="4826438"/>
            <a:ext cx="38750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MDB</a:t>
            </a:r>
          </a:p>
        </p:txBody>
      </p:sp>
      <p:sp>
        <p:nvSpPr>
          <p:cNvPr id="85" name="TextBox 84">
            <a:extLst>
              <a:ext uri="{FF2B5EF4-FFF2-40B4-BE49-F238E27FC236}">
                <a16:creationId xmlns:a16="http://schemas.microsoft.com/office/drawing/2014/main" id="{644BB809-9639-DA4F-85C0-09ECA15EF8B4}"/>
              </a:ext>
            </a:extLst>
          </p:cNvPr>
          <p:cNvSpPr txBox="1"/>
          <p:nvPr/>
        </p:nvSpPr>
        <p:spPr>
          <a:xfrm>
            <a:off x="10516537" y="1840249"/>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BE3AF497-D683-3F48-B7DC-0C053B83D835}"/>
              </a:ext>
            </a:extLst>
          </p:cNvPr>
          <p:cNvSpPr txBox="1"/>
          <p:nvPr/>
        </p:nvSpPr>
        <p:spPr>
          <a:xfrm>
            <a:off x="10391901" y="5070561"/>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2580C5C6-EF99-D741-9952-4C416BCFBFA6}"/>
              </a:ext>
            </a:extLst>
          </p:cNvPr>
          <p:cNvSpPr txBox="1"/>
          <p:nvPr/>
        </p:nvSpPr>
        <p:spPr>
          <a:xfrm>
            <a:off x="10403655" y="6140529"/>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88" name="TextBox 87">
            <a:extLst>
              <a:ext uri="{FF2B5EF4-FFF2-40B4-BE49-F238E27FC236}">
                <a16:creationId xmlns:a16="http://schemas.microsoft.com/office/drawing/2014/main" id="{B48411D0-B9C4-4B4D-8DF4-C66BFF5A3365}"/>
              </a:ext>
            </a:extLst>
          </p:cNvPr>
          <p:cNvSpPr txBox="1"/>
          <p:nvPr/>
        </p:nvSpPr>
        <p:spPr>
          <a:xfrm>
            <a:off x="5717188" y="5725534"/>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64" name="TextBox 63">
            <a:extLst>
              <a:ext uri="{FF2B5EF4-FFF2-40B4-BE49-F238E27FC236}">
                <a16:creationId xmlns:a16="http://schemas.microsoft.com/office/drawing/2014/main" id="{7A524877-A211-AB45-A0B9-443A95C3A15C}"/>
              </a:ext>
            </a:extLst>
          </p:cNvPr>
          <p:cNvSpPr txBox="1"/>
          <p:nvPr/>
        </p:nvSpPr>
        <p:spPr>
          <a:xfrm>
            <a:off x="8368487" y="546447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56" name="Rounded Rectangle 55">
            <a:extLst>
              <a:ext uri="{FF2B5EF4-FFF2-40B4-BE49-F238E27FC236}">
                <a16:creationId xmlns:a16="http://schemas.microsoft.com/office/drawing/2014/main" id="{65265DEA-B38E-B945-805A-539C6E694BC3}"/>
              </a:ext>
            </a:extLst>
          </p:cNvPr>
          <p:cNvSpPr/>
          <p:nvPr/>
        </p:nvSpPr>
        <p:spPr>
          <a:xfrm>
            <a:off x="8802173" y="4402848"/>
            <a:ext cx="1276286" cy="92754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Watson Tone Analyzer</a:t>
            </a:r>
          </a:p>
        </p:txBody>
      </p:sp>
      <p:sp>
        <p:nvSpPr>
          <p:cNvPr id="66" name="TextBox 65">
            <a:extLst>
              <a:ext uri="{FF2B5EF4-FFF2-40B4-BE49-F238E27FC236}">
                <a16:creationId xmlns:a16="http://schemas.microsoft.com/office/drawing/2014/main" id="{FB0C1DF8-1A77-BE42-8D9F-8D8B4CD9C41D}"/>
              </a:ext>
            </a:extLst>
          </p:cNvPr>
          <p:cNvSpPr txBox="1"/>
          <p:nvPr/>
        </p:nvSpPr>
        <p:spPr>
          <a:xfrm>
            <a:off x="7893186" y="2716681"/>
            <a:ext cx="922128"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 POST</a:t>
            </a:r>
          </a:p>
        </p:txBody>
      </p:sp>
      <p:sp>
        <p:nvSpPr>
          <p:cNvPr id="10" name="TextBox 9">
            <a:extLst>
              <a:ext uri="{FF2B5EF4-FFF2-40B4-BE49-F238E27FC236}">
                <a16:creationId xmlns:a16="http://schemas.microsoft.com/office/drawing/2014/main" id="{4C386602-77AC-1B4C-AC35-FC4A9F5EB5F9}"/>
              </a:ext>
            </a:extLst>
          </p:cNvPr>
          <p:cNvSpPr txBox="1"/>
          <p:nvPr/>
        </p:nvSpPr>
        <p:spPr>
          <a:xfrm>
            <a:off x="6330231" y="5632804"/>
            <a:ext cx="1290316" cy="430775"/>
          </a:xfrm>
          <a:prstGeom prst="rect">
            <a:avLst/>
          </a:prstGeom>
          <a:noFill/>
          <a:ln>
            <a:noFill/>
          </a:ln>
        </p:spPr>
        <p:txBody>
          <a:bodyPr wrap="square" lIns="0" tIns="0" rIns="0" bIns="0" rtlCol="0">
            <a:spAutoFit/>
          </a:bodyPr>
          <a:lstStyle/>
          <a:p>
            <a:pPr algn="ctr" defTabSz="913965"/>
            <a:r>
              <a:rPr lang="en-US" sz="1400" i="1" kern="0" spc="-30" dirty="0">
                <a:solidFill>
                  <a:srgbClr val="FF0000"/>
                </a:solidFill>
                <a:latin typeface="Arial"/>
                <a:cs typeface="Arial"/>
              </a:rPr>
              <a:t>Uses an Istio routing rule here</a:t>
            </a:r>
          </a:p>
        </p:txBody>
      </p:sp>
      <p:sp>
        <p:nvSpPr>
          <p:cNvPr id="69" name="Rounded Rectangle 68">
            <a:extLst>
              <a:ext uri="{FF2B5EF4-FFF2-40B4-BE49-F238E27FC236}">
                <a16:creationId xmlns:a16="http://schemas.microsoft.com/office/drawing/2014/main" id="{F4549238-D184-3344-923B-2273598BE4D6}"/>
              </a:ext>
            </a:extLst>
          </p:cNvPr>
          <p:cNvSpPr/>
          <p:nvPr/>
        </p:nvSpPr>
        <p:spPr>
          <a:xfrm>
            <a:off x="2183585" y="4994239"/>
            <a:ext cx="1380634" cy="685621"/>
          </a:xfrm>
          <a:prstGeom prst="roundRect">
            <a:avLst/>
          </a:prstGeom>
          <a:solidFill>
            <a:srgbClr val="00B050"/>
          </a:solid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IBM Event Streams</a:t>
            </a:r>
          </a:p>
        </p:txBody>
      </p:sp>
      <p:cxnSp>
        <p:nvCxnSpPr>
          <p:cNvPr id="70" name="Straight Connector 69">
            <a:extLst>
              <a:ext uri="{FF2B5EF4-FFF2-40B4-BE49-F238E27FC236}">
                <a16:creationId xmlns:a16="http://schemas.microsoft.com/office/drawing/2014/main" id="{7FB4CCD6-E22A-F84C-882C-F8EEDACBBD67}"/>
              </a:ext>
            </a:extLst>
          </p:cNvPr>
          <p:cNvCxnSpPr>
            <a:cxnSpLocks/>
          </p:cNvCxnSpPr>
          <p:nvPr/>
        </p:nvCxnSpPr>
        <p:spPr>
          <a:xfrm flipH="1">
            <a:off x="3544086" y="2454838"/>
            <a:ext cx="884612" cy="26427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FF9AAA7A-4EEB-DF45-8959-9570607788C0}"/>
              </a:ext>
            </a:extLst>
          </p:cNvPr>
          <p:cNvSpPr/>
          <p:nvPr/>
        </p:nvSpPr>
        <p:spPr>
          <a:xfrm>
            <a:off x="2303419" y="6023322"/>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 History</a:t>
            </a:r>
          </a:p>
        </p:txBody>
      </p:sp>
      <p:cxnSp>
        <p:nvCxnSpPr>
          <p:cNvPr id="72" name="Straight Connector 71">
            <a:extLst>
              <a:ext uri="{FF2B5EF4-FFF2-40B4-BE49-F238E27FC236}">
                <a16:creationId xmlns:a16="http://schemas.microsoft.com/office/drawing/2014/main" id="{E98C988F-14AB-854D-BC2A-22E936FB1AFA}"/>
              </a:ext>
            </a:extLst>
          </p:cNvPr>
          <p:cNvCxnSpPr>
            <a:cxnSpLocks/>
            <a:stCxn id="69" idx="2"/>
            <a:endCxn id="71" idx="0"/>
          </p:cNvCxnSpPr>
          <p:nvPr/>
        </p:nvCxnSpPr>
        <p:spPr>
          <a:xfrm>
            <a:off x="2873902" y="5679862"/>
            <a:ext cx="868" cy="34346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8D02D35D-39AB-5F48-998E-B1D1E747432B}"/>
              </a:ext>
            </a:extLst>
          </p:cNvPr>
          <p:cNvSpPr/>
          <p:nvPr/>
        </p:nvSpPr>
        <p:spPr>
          <a:xfrm>
            <a:off x="4411169" y="6025645"/>
            <a:ext cx="113717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Mongo</a:t>
            </a:r>
          </a:p>
        </p:txBody>
      </p:sp>
      <p:cxnSp>
        <p:nvCxnSpPr>
          <p:cNvPr id="80" name="Straight Connector 79">
            <a:extLst>
              <a:ext uri="{FF2B5EF4-FFF2-40B4-BE49-F238E27FC236}">
                <a16:creationId xmlns:a16="http://schemas.microsoft.com/office/drawing/2014/main" id="{B1CAD3B5-51CB-594A-B21B-55D4AB420DCD}"/>
              </a:ext>
            </a:extLst>
          </p:cNvPr>
          <p:cNvCxnSpPr>
            <a:cxnSpLocks/>
            <a:stCxn id="71" idx="3"/>
            <a:endCxn id="73" idx="1"/>
          </p:cNvCxnSpPr>
          <p:nvPr/>
        </p:nvCxnSpPr>
        <p:spPr>
          <a:xfrm>
            <a:off x="3446121" y="6366135"/>
            <a:ext cx="965049" cy="232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AAFC9165-46E3-4B4B-9E81-A7744AE6857C}"/>
              </a:ext>
            </a:extLst>
          </p:cNvPr>
          <p:cNvSpPr txBox="1"/>
          <p:nvPr/>
        </p:nvSpPr>
        <p:spPr>
          <a:xfrm>
            <a:off x="2930456" y="5822345"/>
            <a:ext cx="620521"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Receive</a:t>
            </a:r>
          </a:p>
        </p:txBody>
      </p:sp>
      <p:sp>
        <p:nvSpPr>
          <p:cNvPr id="83" name="TextBox 82">
            <a:extLst>
              <a:ext uri="{FF2B5EF4-FFF2-40B4-BE49-F238E27FC236}">
                <a16:creationId xmlns:a16="http://schemas.microsoft.com/office/drawing/2014/main" id="{C08C2D88-4A4C-B344-9544-DC7A4EC902DD}"/>
              </a:ext>
            </a:extLst>
          </p:cNvPr>
          <p:cNvSpPr txBox="1"/>
          <p:nvPr/>
        </p:nvSpPr>
        <p:spPr>
          <a:xfrm>
            <a:off x="2613372" y="4772972"/>
            <a:ext cx="1244955" cy="215388"/>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Kafka Send</a:t>
            </a:r>
          </a:p>
        </p:txBody>
      </p:sp>
      <p:sp>
        <p:nvSpPr>
          <p:cNvPr id="91" name="TextBox 90">
            <a:extLst>
              <a:ext uri="{FF2B5EF4-FFF2-40B4-BE49-F238E27FC236}">
                <a16:creationId xmlns:a16="http://schemas.microsoft.com/office/drawing/2014/main" id="{74E68E03-9F05-6E4E-A556-44A60E00DCD1}"/>
              </a:ext>
            </a:extLst>
          </p:cNvPr>
          <p:cNvSpPr txBox="1"/>
          <p:nvPr/>
        </p:nvSpPr>
        <p:spPr>
          <a:xfrm>
            <a:off x="4012927" y="611504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92" name="TextBox 91">
            <a:extLst>
              <a:ext uri="{FF2B5EF4-FFF2-40B4-BE49-F238E27FC236}">
                <a16:creationId xmlns:a16="http://schemas.microsoft.com/office/drawing/2014/main" id="{31FF369E-F0C9-AC44-9E87-B94C5057962C}"/>
              </a:ext>
            </a:extLst>
          </p:cNvPr>
          <p:cNvSpPr txBox="1"/>
          <p:nvPr/>
        </p:nvSpPr>
        <p:spPr>
          <a:xfrm>
            <a:off x="5979884" y="1254371"/>
            <a:ext cx="399044"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Jedis</a:t>
            </a:r>
          </a:p>
        </p:txBody>
      </p:sp>
      <p:sp>
        <p:nvSpPr>
          <p:cNvPr id="93" name="TextBox 92">
            <a:extLst>
              <a:ext uri="{FF2B5EF4-FFF2-40B4-BE49-F238E27FC236}">
                <a16:creationId xmlns:a16="http://schemas.microsoft.com/office/drawing/2014/main" id="{6317A6A6-BF4B-7C42-9D29-B8308EF81A4B}"/>
              </a:ext>
            </a:extLst>
          </p:cNvPr>
          <p:cNvSpPr txBox="1"/>
          <p:nvPr/>
        </p:nvSpPr>
        <p:spPr>
          <a:xfrm>
            <a:off x="10174154" y="6464506"/>
            <a:ext cx="6913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Twitter4J</a:t>
            </a:r>
          </a:p>
        </p:txBody>
      </p:sp>
      <p:sp>
        <p:nvSpPr>
          <p:cNvPr id="94" name="TextBox 93">
            <a:extLst>
              <a:ext uri="{FF2B5EF4-FFF2-40B4-BE49-F238E27FC236}">
                <a16:creationId xmlns:a16="http://schemas.microsoft.com/office/drawing/2014/main" id="{93182461-58C8-BB45-8E2E-218F038A2342}"/>
              </a:ext>
            </a:extLst>
          </p:cNvPr>
          <p:cNvSpPr txBox="1"/>
          <p:nvPr/>
        </p:nvSpPr>
        <p:spPr>
          <a:xfrm>
            <a:off x="2373993" y="5827569"/>
            <a:ext cx="439109"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Kafka</a:t>
            </a:r>
          </a:p>
        </p:txBody>
      </p:sp>
      <p:sp>
        <p:nvSpPr>
          <p:cNvPr id="106" name="Rounded Rectangle 105">
            <a:extLst>
              <a:ext uri="{FF2B5EF4-FFF2-40B4-BE49-F238E27FC236}">
                <a16:creationId xmlns:a16="http://schemas.microsoft.com/office/drawing/2014/main" id="{442742A7-2F47-E841-904D-3656BC7B7989}"/>
              </a:ext>
            </a:extLst>
          </p:cNvPr>
          <p:cNvSpPr/>
          <p:nvPr/>
        </p:nvSpPr>
        <p:spPr>
          <a:xfrm>
            <a:off x="229909" y="888000"/>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loopctl</a:t>
            </a:r>
          </a:p>
        </p:txBody>
      </p:sp>
      <p:sp>
        <p:nvSpPr>
          <p:cNvPr id="121" name="Rounded Rectangle 120">
            <a:extLst>
              <a:ext uri="{FF2B5EF4-FFF2-40B4-BE49-F238E27FC236}">
                <a16:creationId xmlns:a16="http://schemas.microsoft.com/office/drawing/2014/main" id="{A801E2D3-A919-E34D-8405-34B3E3AE0B43}"/>
              </a:ext>
            </a:extLst>
          </p:cNvPr>
          <p:cNvSpPr/>
          <p:nvPr/>
        </p:nvSpPr>
        <p:spPr>
          <a:xfrm>
            <a:off x="2272522" y="937215"/>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Looper</a:t>
            </a:r>
          </a:p>
        </p:txBody>
      </p:sp>
      <p:cxnSp>
        <p:nvCxnSpPr>
          <p:cNvPr id="122" name="Straight Connector 121">
            <a:extLst>
              <a:ext uri="{FF2B5EF4-FFF2-40B4-BE49-F238E27FC236}">
                <a16:creationId xmlns:a16="http://schemas.microsoft.com/office/drawing/2014/main" id="{98D97BF9-C35E-E946-A391-F3739F40AC99}"/>
              </a:ext>
            </a:extLst>
          </p:cNvPr>
          <p:cNvCxnSpPr>
            <a:cxnSpLocks/>
            <a:stCxn id="106" idx="3"/>
            <a:endCxn id="121" idx="1"/>
          </p:cNvCxnSpPr>
          <p:nvPr/>
        </p:nvCxnSpPr>
        <p:spPr>
          <a:xfrm>
            <a:off x="1372612" y="1230812"/>
            <a:ext cx="899911" cy="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12A4646-9E9A-7E49-97D6-A677D52B3A8F}"/>
              </a:ext>
            </a:extLst>
          </p:cNvPr>
          <p:cNvCxnSpPr>
            <a:cxnSpLocks/>
            <a:stCxn id="121" idx="2"/>
          </p:cNvCxnSpPr>
          <p:nvPr/>
        </p:nvCxnSpPr>
        <p:spPr>
          <a:xfrm>
            <a:off x="2843873" y="1524411"/>
            <a:ext cx="0" cy="2284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1A127-328C-AF45-A345-B926999C6103}"/>
              </a:ext>
            </a:extLst>
          </p:cNvPr>
          <p:cNvCxnSpPr>
            <a:cxnSpLocks/>
          </p:cNvCxnSpPr>
          <p:nvPr/>
        </p:nvCxnSpPr>
        <p:spPr>
          <a:xfrm>
            <a:off x="1957167" y="3466736"/>
            <a:ext cx="12787" cy="28885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F3846B8-9F7C-B349-97A4-CB3799D8AA40}"/>
              </a:ext>
            </a:extLst>
          </p:cNvPr>
          <p:cNvSpPr txBox="1"/>
          <p:nvPr/>
        </p:nvSpPr>
        <p:spPr>
          <a:xfrm>
            <a:off x="2008050" y="6146139"/>
            <a:ext cx="305773" cy="184618"/>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GET</a:t>
            </a:r>
          </a:p>
        </p:txBody>
      </p:sp>
      <p:sp>
        <p:nvSpPr>
          <p:cNvPr id="16" name="Rounded Rectangle 15">
            <a:extLst>
              <a:ext uri="{FF2B5EF4-FFF2-40B4-BE49-F238E27FC236}">
                <a16:creationId xmlns:a16="http://schemas.microsoft.com/office/drawing/2014/main" id="{5795AE4E-CE2B-6D4F-A105-5A725C137F3B}"/>
              </a:ext>
            </a:extLst>
          </p:cNvPr>
          <p:cNvSpPr/>
          <p:nvPr/>
        </p:nvSpPr>
        <p:spPr>
          <a:xfrm>
            <a:off x="6196149" y="4684367"/>
            <a:ext cx="1517877" cy="2109872"/>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72922834-EFF1-3349-BC81-574F1F285EFE}"/>
              </a:ext>
            </a:extLst>
          </p:cNvPr>
          <p:cNvSpPr txBox="1"/>
          <p:nvPr/>
        </p:nvSpPr>
        <p:spPr>
          <a:xfrm>
            <a:off x="3911557" y="6405745"/>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sp>
        <p:nvSpPr>
          <p:cNvPr id="12" name="TextBox 11">
            <a:extLst>
              <a:ext uri="{FF2B5EF4-FFF2-40B4-BE49-F238E27FC236}">
                <a16:creationId xmlns:a16="http://schemas.microsoft.com/office/drawing/2014/main" id="{776A5A3E-7DB3-074D-A9DC-70929F0FC51A}"/>
              </a:ext>
            </a:extLst>
          </p:cNvPr>
          <p:cNvSpPr txBox="1"/>
          <p:nvPr/>
        </p:nvSpPr>
        <p:spPr>
          <a:xfrm>
            <a:off x="47196" y="3543210"/>
            <a:ext cx="1752684" cy="3262303"/>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Orange:</a:t>
            </a:r>
          </a:p>
          <a:p>
            <a:pPr lvl="1" defTabSz="913965"/>
            <a:r>
              <a:rPr lang="en-US" sz="1600" kern="0" spc="-30" dirty="0">
                <a:solidFill>
                  <a:prstClr val="black"/>
                </a:solidFill>
                <a:latin typeface="Arial"/>
                <a:cs typeface="Arial"/>
              </a:rPr>
              <a:t>Spring/Tomcat</a:t>
            </a:r>
          </a:p>
          <a:p>
            <a:pPr marL="342797" indent="-342797" defTabSz="913965">
              <a:buFont typeface="Wingdings" pitchFamily="2" charset="2"/>
              <a:buChar char="Ø"/>
            </a:pPr>
            <a:r>
              <a:rPr lang="en-US" sz="1600" b="1" kern="0" spc="-30" dirty="0">
                <a:solidFill>
                  <a:prstClr val="black"/>
                </a:solidFill>
                <a:cs typeface="Arial"/>
              </a:rPr>
              <a:t>Purple</a:t>
            </a:r>
            <a:r>
              <a:rPr lang="en-US" sz="1600" kern="0" spc="-30" dirty="0">
                <a:solidFill>
                  <a:prstClr val="black"/>
                </a:solidFill>
                <a:cs typeface="Arial"/>
              </a:rPr>
              <a:t>:</a:t>
            </a:r>
            <a:br>
              <a:rPr lang="en-US" sz="1600" kern="0" spc="-30" dirty="0">
                <a:solidFill>
                  <a:prstClr val="black"/>
                </a:solidFill>
                <a:cs typeface="Arial"/>
              </a:rPr>
            </a:br>
            <a:r>
              <a:rPr lang="en-US" sz="1600" kern="0" spc="-30" dirty="0">
                <a:solidFill>
                  <a:prstClr val="black"/>
                </a:solidFill>
                <a:cs typeface="Arial"/>
              </a:rPr>
              <a:t>  tWAS</a:t>
            </a:r>
          </a:p>
          <a:p>
            <a:pPr marL="342797" indent="-342797" defTabSz="913965">
              <a:buFont typeface="Wingdings" pitchFamily="2" charset="2"/>
              <a:buChar char="Ø"/>
            </a:pPr>
            <a:r>
              <a:rPr lang="en-US" sz="1600" b="1" kern="0" spc="-30" dirty="0">
                <a:solidFill>
                  <a:prstClr val="black"/>
                </a:solidFill>
                <a:latin typeface="Arial"/>
                <a:cs typeface="Arial"/>
              </a:rPr>
              <a:t>Yellow</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2914239"/>
            <a:ext cx="1200938"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187708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161" name="Straight Connector 160">
            <a:extLst>
              <a:ext uri="{FF2B5EF4-FFF2-40B4-BE49-F238E27FC236}">
                <a16:creationId xmlns:a16="http://schemas.microsoft.com/office/drawing/2014/main" id="{13AC1BE4-2459-9944-9EE2-536B751ACD98}"/>
              </a:ext>
            </a:extLst>
          </p:cNvPr>
          <p:cNvCxnSpPr>
            <a:cxnSpLocks/>
          </p:cNvCxnSpPr>
          <p:nvPr/>
        </p:nvCxnSpPr>
        <p:spPr>
          <a:xfrm flipH="1">
            <a:off x="1943552" y="1735446"/>
            <a:ext cx="930352"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C98386A-8211-274F-8ED7-95BE1633B1DF}"/>
              </a:ext>
            </a:extLst>
          </p:cNvPr>
          <p:cNvCxnSpPr>
            <a:cxnSpLocks/>
          </p:cNvCxnSpPr>
          <p:nvPr/>
        </p:nvCxnSpPr>
        <p:spPr>
          <a:xfrm>
            <a:off x="1943552" y="1763012"/>
            <a:ext cx="0" cy="13628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4A90C44-69E1-A74F-9EDD-2D7F0EB6E0BC}"/>
              </a:ext>
            </a:extLst>
          </p:cNvPr>
          <p:cNvCxnSpPr>
            <a:cxnSpLocks/>
          </p:cNvCxnSpPr>
          <p:nvPr/>
        </p:nvCxnSpPr>
        <p:spPr>
          <a:xfrm flipV="1">
            <a:off x="1951469" y="3119021"/>
            <a:ext cx="284852" cy="688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142" idx="1"/>
          </p:cNvCxnSpPr>
          <p:nvPr/>
        </p:nvCxnSpPr>
        <p:spPr>
          <a:xfrm flipV="1">
            <a:off x="3446121" y="2219894"/>
            <a:ext cx="951754" cy="10371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C36B9F1-48FA-5940-B5F7-A10B173B7C50}"/>
              </a:ext>
            </a:extLst>
          </p:cNvPr>
          <p:cNvCxnSpPr>
            <a:cxnSpLocks/>
            <a:stCxn id="97" idx="3"/>
            <a:endCxn id="5" idx="1"/>
          </p:cNvCxnSpPr>
          <p:nvPr/>
        </p:nvCxnSpPr>
        <p:spPr>
          <a:xfrm>
            <a:off x="3446122" y="3257050"/>
            <a:ext cx="971942" cy="63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894889" y="2711472"/>
            <a:ext cx="910269" cy="184618"/>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PUT/DELETE</a:t>
            </a:r>
          </a:p>
        </p:txBody>
      </p:sp>
      <p:sp>
        <p:nvSpPr>
          <p:cNvPr id="210" name="Rounded Rectangle 209">
            <a:extLst>
              <a:ext uri="{FF2B5EF4-FFF2-40B4-BE49-F238E27FC236}">
                <a16:creationId xmlns:a16="http://schemas.microsoft.com/office/drawing/2014/main" id="{ADC9FC54-978B-8248-94CA-89F32849C317}"/>
              </a:ext>
            </a:extLst>
          </p:cNvPr>
          <p:cNvSpPr/>
          <p:nvPr/>
        </p:nvSpPr>
        <p:spPr>
          <a:xfrm>
            <a:off x="8836295" y="2595550"/>
            <a:ext cx="126073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Cloudant</a:t>
            </a:r>
          </a:p>
        </p:txBody>
      </p:sp>
      <p:cxnSp>
        <p:nvCxnSpPr>
          <p:cNvPr id="218" name="Straight Connector 217">
            <a:extLst>
              <a:ext uri="{FF2B5EF4-FFF2-40B4-BE49-F238E27FC236}">
                <a16:creationId xmlns:a16="http://schemas.microsoft.com/office/drawing/2014/main" id="{3AC8B399-9EBA-424C-A070-EC1287D029D7}"/>
              </a:ext>
            </a:extLst>
          </p:cNvPr>
          <p:cNvCxnSpPr>
            <a:cxnSpLocks/>
            <a:endCxn id="56" idx="1"/>
          </p:cNvCxnSpPr>
          <p:nvPr/>
        </p:nvCxnSpPr>
        <p:spPr>
          <a:xfrm>
            <a:off x="5539967" y="4087222"/>
            <a:ext cx="3262206" cy="77939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A4E3BDF-98CB-5841-B9FF-7D1DCC6598F0}"/>
              </a:ext>
            </a:extLst>
          </p:cNvPr>
          <p:cNvCxnSpPr>
            <a:cxnSpLocks/>
          </p:cNvCxnSpPr>
          <p:nvPr/>
        </p:nvCxnSpPr>
        <p:spPr>
          <a:xfrm flipH="1">
            <a:off x="1951469" y="3451328"/>
            <a:ext cx="30351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3B9FF64-D00D-9443-8B40-3DCD7300C55A}"/>
              </a:ext>
            </a:extLst>
          </p:cNvPr>
          <p:cNvCxnSpPr>
            <a:cxnSpLocks/>
            <a:endCxn id="71" idx="1"/>
          </p:cNvCxnSpPr>
          <p:nvPr/>
        </p:nvCxnSpPr>
        <p:spPr>
          <a:xfrm>
            <a:off x="1968260" y="6366133"/>
            <a:ext cx="335159"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66498C6-8CAE-7E4E-87D6-2E20F240AC69}"/>
              </a:ext>
            </a:extLst>
          </p:cNvPr>
          <p:cNvSpPr txBox="1"/>
          <p:nvPr/>
        </p:nvSpPr>
        <p:spPr>
          <a:xfrm>
            <a:off x="10519832" y="62541"/>
            <a:ext cx="1600929" cy="1230785"/>
          </a:xfrm>
          <a:prstGeom prst="rect">
            <a:avLst/>
          </a:prstGeom>
          <a:noFill/>
          <a:ln w="12700">
            <a:solidFill>
              <a:schemeClr val="tx1"/>
            </a:solidFill>
          </a:ln>
        </p:spPr>
        <p:txBody>
          <a:bodyPr wrap="square" lIns="0" tIns="0" rIns="0" bIns="0" rtlCol="0">
            <a:spAutoFit/>
          </a:bodyPr>
          <a:lstStyle/>
          <a:p>
            <a:pPr defTabSz="913965"/>
            <a:r>
              <a:rPr lang="en-US" sz="1600" b="1" kern="0" spc="-30" dirty="0">
                <a:solidFill>
                  <a:prstClr val="black"/>
                </a:solidFill>
                <a:latin typeface="Arial"/>
                <a:cs typeface="Arial"/>
              </a:rPr>
              <a:t> Solid Border:</a:t>
            </a:r>
          </a:p>
          <a:p>
            <a:pPr defTabSz="913965"/>
            <a:r>
              <a:rPr lang="en-US" sz="1600" i="1" kern="0" spc="-30" dirty="0">
                <a:solidFill>
                  <a:prstClr val="black"/>
                </a:solidFill>
                <a:latin typeface="Arial"/>
                <a:cs typeface="Arial"/>
              </a:rPr>
              <a:t> Required</a:t>
            </a:r>
          </a:p>
          <a:p>
            <a:pPr defTabSz="913965"/>
            <a:endParaRPr lang="en-US" sz="1600" i="1" kern="0" spc="-30" dirty="0">
              <a:solidFill>
                <a:prstClr val="black"/>
              </a:solidFill>
              <a:latin typeface="Arial"/>
              <a:cs typeface="Arial"/>
            </a:endParaRPr>
          </a:p>
          <a:p>
            <a:pPr defTabSz="913965"/>
            <a:r>
              <a:rPr lang="en-US" sz="1600" b="1" kern="0" spc="-30" dirty="0">
                <a:solidFill>
                  <a:prstClr val="black"/>
                </a:solidFill>
                <a:latin typeface="Arial"/>
                <a:cs typeface="Arial"/>
              </a:rPr>
              <a:t> Dashed Border:</a:t>
            </a:r>
          </a:p>
          <a:p>
            <a:pPr defTabSz="913965"/>
            <a:r>
              <a:rPr lang="en-US" sz="1600" i="1" kern="0" spc="-30" dirty="0">
                <a:solidFill>
                  <a:prstClr val="black"/>
                </a:solidFill>
                <a:latin typeface="Arial"/>
                <a:cs typeface="Arial"/>
              </a:rPr>
              <a:t> Optional</a:t>
            </a:r>
            <a:endParaRPr lang="en-US" sz="1200" kern="0" spc="-30" dirty="0">
              <a:solidFill>
                <a:prstClr val="black"/>
              </a:solidFill>
              <a:latin typeface="Arial"/>
              <a:cs typeface="Arial"/>
            </a:endParaRPr>
          </a:p>
        </p:txBody>
      </p:sp>
      <p:sp>
        <p:nvSpPr>
          <p:cNvPr id="101" name="TextBox 100">
            <a:extLst>
              <a:ext uri="{FF2B5EF4-FFF2-40B4-BE49-F238E27FC236}">
                <a16:creationId xmlns:a16="http://schemas.microsoft.com/office/drawing/2014/main" id="{E878EED7-0A14-B44F-A56B-8D6804003624}"/>
              </a:ext>
            </a:extLst>
          </p:cNvPr>
          <p:cNvSpPr txBox="1"/>
          <p:nvPr/>
        </p:nvSpPr>
        <p:spPr>
          <a:xfrm>
            <a:off x="8506551" y="987820"/>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125" name="TextBox 124">
            <a:extLst>
              <a:ext uri="{FF2B5EF4-FFF2-40B4-BE49-F238E27FC236}">
                <a16:creationId xmlns:a16="http://schemas.microsoft.com/office/drawing/2014/main" id="{C0E7BB4B-E33A-8045-AAF0-A63A37C9B0A1}"/>
              </a:ext>
            </a:extLst>
          </p:cNvPr>
          <p:cNvSpPr txBox="1"/>
          <p:nvPr/>
        </p:nvSpPr>
        <p:spPr>
          <a:xfrm>
            <a:off x="8291937" y="4534732"/>
            <a:ext cx="473405"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POST</a:t>
            </a:r>
          </a:p>
        </p:txBody>
      </p:sp>
      <p:cxnSp>
        <p:nvCxnSpPr>
          <p:cNvPr id="127" name="Straight Connector 126">
            <a:extLst>
              <a:ext uri="{FF2B5EF4-FFF2-40B4-BE49-F238E27FC236}">
                <a16:creationId xmlns:a16="http://schemas.microsoft.com/office/drawing/2014/main" id="{A7B93057-2238-4442-9057-E9A7C13BB7CC}"/>
              </a:ext>
            </a:extLst>
          </p:cNvPr>
          <p:cNvCxnSpPr>
            <a:cxnSpLocks/>
            <a:stCxn id="5" idx="3"/>
            <a:endCxn id="210" idx="1"/>
          </p:cNvCxnSpPr>
          <p:nvPr/>
        </p:nvCxnSpPr>
        <p:spPr>
          <a:xfrm flipV="1">
            <a:off x="5560766" y="2938361"/>
            <a:ext cx="3275529" cy="3249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D329B9B-DF35-2840-9B21-C13DA18A2B3E}"/>
              </a:ext>
            </a:extLst>
          </p:cNvPr>
          <p:cNvSpPr txBox="1"/>
          <p:nvPr/>
        </p:nvSpPr>
        <p:spPr>
          <a:xfrm>
            <a:off x="5014751" y="15595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55" name="TextBox 54">
            <a:extLst>
              <a:ext uri="{FF2B5EF4-FFF2-40B4-BE49-F238E27FC236}">
                <a16:creationId xmlns:a16="http://schemas.microsoft.com/office/drawing/2014/main" id="{0B5E16C4-2CE8-3953-12B8-DEC0A7C19DBB}"/>
              </a:ext>
            </a:extLst>
          </p:cNvPr>
          <p:cNvSpPr txBox="1"/>
          <p:nvPr/>
        </p:nvSpPr>
        <p:spPr>
          <a:xfrm>
            <a:off x="10479458" y="2479052"/>
            <a:ext cx="1662171" cy="1292662"/>
          </a:xfrm>
          <a:prstGeom prst="rect">
            <a:avLst/>
          </a:prstGeom>
          <a:noFill/>
          <a:ln w="12700">
            <a:solidFill>
              <a:srgbClr val="FF0000"/>
            </a:solidFill>
          </a:ln>
        </p:spPr>
        <p:txBody>
          <a:bodyPr wrap="square" lIns="0" tIns="0" rIns="0" bIns="0" rtlCol="0">
            <a:spAutoFit/>
          </a:bodyPr>
          <a:lstStyle/>
          <a:p>
            <a:r>
              <a:rPr lang="en-US" sz="1400" kern="0" spc="-30" dirty="0">
                <a:latin typeface="Arial"/>
                <a:cs typeface="Arial"/>
              </a:rPr>
              <a:t>IBM products are used as a historical example; all major hyperscalers and their managed services are supported</a:t>
            </a:r>
          </a:p>
        </p:txBody>
      </p:sp>
    </p:spTree>
    <p:extLst>
      <p:ext uri="{BB962C8B-B14F-4D97-AF65-F5344CB8AC3E}">
        <p14:creationId xmlns:p14="http://schemas.microsoft.com/office/powerpoint/2010/main" val="4085436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3773-9FF4-A2CC-256B-280D3F42A17F}"/>
            </a:ext>
          </a:extLst>
        </p:cNvPr>
        <p:cNvGrpSpPr/>
        <p:nvPr/>
      </p:nvGrpSpPr>
      <p:grpSpPr>
        <a:xfrm>
          <a:off x="0" y="0"/>
          <a:ext cx="0" cy="0"/>
          <a:chOff x="0" y="0"/>
          <a:chExt cx="0" cy="0"/>
        </a:xfrm>
      </p:grpSpPr>
      <p:sp>
        <p:nvSpPr>
          <p:cNvPr id="135" name="Rectangle 134">
            <a:extLst>
              <a:ext uri="{FF2B5EF4-FFF2-40B4-BE49-F238E27FC236}">
                <a16:creationId xmlns:a16="http://schemas.microsoft.com/office/drawing/2014/main" id="{AA2BFE18-CE0A-E43A-B99C-17467E5053CC}"/>
              </a:ext>
            </a:extLst>
          </p:cNvPr>
          <p:cNvSpPr/>
          <p:nvPr/>
        </p:nvSpPr>
        <p:spPr>
          <a:xfrm>
            <a:off x="6210530" y="555401"/>
            <a:ext cx="4166180" cy="5888509"/>
          </a:xfrm>
          <a:prstGeom prst="rect">
            <a:avLst/>
          </a:prstGeom>
          <a:solidFill>
            <a:srgbClr val="F99E9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899" dirty="0">
                <a:solidFill>
                  <a:prstClr val="black"/>
                </a:solidFill>
                <a:latin typeface="Arial"/>
              </a:rPr>
              <a:t>AWS Services</a:t>
            </a:r>
          </a:p>
        </p:txBody>
      </p:sp>
      <p:sp>
        <p:nvSpPr>
          <p:cNvPr id="4" name="Rectangle 3">
            <a:extLst>
              <a:ext uri="{FF2B5EF4-FFF2-40B4-BE49-F238E27FC236}">
                <a16:creationId xmlns:a16="http://schemas.microsoft.com/office/drawing/2014/main" id="{A46A35E9-59A4-8704-F593-6BD8992B03D2}"/>
              </a:ext>
            </a:extLst>
          </p:cNvPr>
          <p:cNvSpPr/>
          <p:nvPr/>
        </p:nvSpPr>
        <p:spPr>
          <a:xfrm>
            <a:off x="1949291" y="540830"/>
            <a:ext cx="4009766" cy="6255104"/>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913965">
              <a:defRPr/>
            </a:pPr>
            <a:r>
              <a:rPr lang="en-US" sz="1899" dirty="0">
                <a:solidFill>
                  <a:prstClr val="black"/>
                </a:solidFill>
                <a:latin typeface="IBM Plex Sans" panose="020B0503050203000203" pitchFamily="34" charset="0"/>
              </a:rPr>
              <a:t>EKS (using ECR)</a:t>
            </a:r>
          </a:p>
        </p:txBody>
      </p:sp>
      <p:sp>
        <p:nvSpPr>
          <p:cNvPr id="2" name="Title 1">
            <a:extLst>
              <a:ext uri="{FF2B5EF4-FFF2-40B4-BE49-F238E27FC236}">
                <a16:creationId xmlns:a16="http://schemas.microsoft.com/office/drawing/2014/main" id="{2DC624E9-5B2B-A1AB-EDC7-E35BC55C4CE1}"/>
              </a:ext>
            </a:extLst>
          </p:cNvPr>
          <p:cNvSpPr>
            <a:spLocks noGrp="1"/>
          </p:cNvSpPr>
          <p:nvPr>
            <p:ph type="title"/>
          </p:nvPr>
        </p:nvSpPr>
        <p:spPr>
          <a:xfrm>
            <a:off x="170720" y="93990"/>
            <a:ext cx="9174597" cy="430775"/>
          </a:xfrm>
        </p:spPr>
        <p:txBody>
          <a:bodyPr/>
          <a:lstStyle/>
          <a:p>
            <a:r>
              <a:rPr lang="en-US" sz="2799" dirty="0">
                <a:latin typeface="IBM Plex Sans" panose="020B0503050203000203" pitchFamily="34" charset="0"/>
              </a:rPr>
              <a:t>Stock Trader using hyperscaler services – AWS</a:t>
            </a:r>
          </a:p>
        </p:txBody>
      </p:sp>
      <p:sp>
        <p:nvSpPr>
          <p:cNvPr id="5" name="Rounded Rectangle 4">
            <a:extLst>
              <a:ext uri="{FF2B5EF4-FFF2-40B4-BE49-F238E27FC236}">
                <a16:creationId xmlns:a16="http://schemas.microsoft.com/office/drawing/2014/main" id="{7EE6F6C9-978F-03C9-A92B-0E3E0FBFA23F}"/>
              </a:ext>
            </a:extLst>
          </p:cNvPr>
          <p:cNvSpPr/>
          <p:nvPr/>
        </p:nvSpPr>
        <p:spPr>
          <a:xfrm>
            <a:off x="4387135" y="4633200"/>
            <a:ext cx="1142702" cy="685621"/>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Account</a:t>
            </a:r>
          </a:p>
        </p:txBody>
      </p:sp>
      <p:sp>
        <p:nvSpPr>
          <p:cNvPr id="6" name="Rounded Rectangle 5">
            <a:extLst>
              <a:ext uri="{FF2B5EF4-FFF2-40B4-BE49-F238E27FC236}">
                <a16:creationId xmlns:a16="http://schemas.microsoft.com/office/drawing/2014/main" id="{9E2954FF-6D1C-7D28-64D8-965EE118EBF4}"/>
              </a:ext>
            </a:extLst>
          </p:cNvPr>
          <p:cNvSpPr/>
          <p:nvPr/>
        </p:nvSpPr>
        <p:spPr>
          <a:xfrm>
            <a:off x="4361001" y="1857003"/>
            <a:ext cx="1142702" cy="685621"/>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Stock Quote</a:t>
            </a:r>
          </a:p>
        </p:txBody>
      </p:sp>
      <p:sp>
        <p:nvSpPr>
          <p:cNvPr id="8" name="Rounded Rectangle 7">
            <a:extLst>
              <a:ext uri="{FF2B5EF4-FFF2-40B4-BE49-F238E27FC236}">
                <a16:creationId xmlns:a16="http://schemas.microsoft.com/office/drawing/2014/main" id="{AEF0A40C-4DFD-F091-4EE5-3B4488F83325}"/>
              </a:ext>
            </a:extLst>
          </p:cNvPr>
          <p:cNvSpPr/>
          <p:nvPr/>
        </p:nvSpPr>
        <p:spPr>
          <a:xfrm>
            <a:off x="10866498" y="4129098"/>
            <a:ext cx="1074072" cy="685621"/>
          </a:xfrm>
          <a:prstGeom prst="roundRect">
            <a:avLst/>
          </a:prstGeom>
          <a:solidFill>
            <a:schemeClr val="accent6">
              <a:lumMod val="25000"/>
              <a:lumOff val="75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Yahoo Finance</a:t>
            </a:r>
          </a:p>
        </p:txBody>
      </p:sp>
      <p:sp>
        <p:nvSpPr>
          <p:cNvPr id="9" name="Rounded Rectangle 8">
            <a:extLst>
              <a:ext uri="{FF2B5EF4-FFF2-40B4-BE49-F238E27FC236}">
                <a16:creationId xmlns:a16="http://schemas.microsoft.com/office/drawing/2014/main" id="{0530EB50-E935-F48B-AA41-A8DC92313687}"/>
              </a:ext>
            </a:extLst>
          </p:cNvPr>
          <p:cNvSpPr/>
          <p:nvPr/>
        </p:nvSpPr>
        <p:spPr>
          <a:xfrm>
            <a:off x="10905558" y="5049364"/>
            <a:ext cx="1005578" cy="68562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Slack / Teams</a:t>
            </a:r>
            <a:endParaRPr lang="en-US" sz="1899" dirty="0">
              <a:solidFill>
                <a:prstClr val="white"/>
              </a:solidFill>
              <a:latin typeface="IBM Plex Sans" panose="020B0503050203000203" pitchFamily="34" charset="0"/>
            </a:endParaRPr>
          </a:p>
        </p:txBody>
      </p:sp>
      <p:cxnSp>
        <p:nvCxnSpPr>
          <p:cNvPr id="11" name="Straight Connector 10">
            <a:extLst>
              <a:ext uri="{FF2B5EF4-FFF2-40B4-BE49-F238E27FC236}">
                <a16:creationId xmlns:a16="http://schemas.microsoft.com/office/drawing/2014/main" id="{BF479876-540E-AADA-326A-4A880D3483C9}"/>
              </a:ext>
            </a:extLst>
          </p:cNvPr>
          <p:cNvCxnSpPr>
            <a:cxnSpLocks/>
            <a:stCxn id="121" idx="0"/>
            <a:endCxn id="97" idx="2"/>
          </p:cNvCxnSpPr>
          <p:nvPr/>
        </p:nvCxnSpPr>
        <p:spPr>
          <a:xfrm flipV="1">
            <a:off x="2825361" y="3598021"/>
            <a:ext cx="0" cy="31680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3D954F-0B6C-7F57-4232-23FF55391451}"/>
              </a:ext>
            </a:extLst>
          </p:cNvPr>
          <p:cNvCxnSpPr>
            <a:cxnSpLocks/>
            <a:stCxn id="142" idx="0"/>
            <a:endCxn id="6" idx="2"/>
          </p:cNvCxnSpPr>
          <p:nvPr/>
        </p:nvCxnSpPr>
        <p:spPr>
          <a:xfrm flipV="1">
            <a:off x="4928211" y="2542624"/>
            <a:ext cx="4141" cy="3030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070A7BB8-8586-C3F0-653A-773622A77B0D}"/>
              </a:ext>
            </a:extLst>
          </p:cNvPr>
          <p:cNvSpPr/>
          <p:nvPr/>
        </p:nvSpPr>
        <p:spPr>
          <a:xfrm>
            <a:off x="243364" y="1006802"/>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Browser</a:t>
            </a:r>
            <a:endParaRPr lang="en-US" sz="1899" dirty="0">
              <a:solidFill>
                <a:prstClr val="white"/>
              </a:solidFill>
              <a:latin typeface="Arial"/>
            </a:endParaRPr>
          </a:p>
        </p:txBody>
      </p:sp>
      <p:sp>
        <p:nvSpPr>
          <p:cNvPr id="31" name="TextBox 30">
            <a:extLst>
              <a:ext uri="{FF2B5EF4-FFF2-40B4-BE49-F238E27FC236}">
                <a16:creationId xmlns:a16="http://schemas.microsoft.com/office/drawing/2014/main" id="{7B03059C-8B77-68D0-2574-6E34EE9BA9FF}"/>
              </a:ext>
            </a:extLst>
          </p:cNvPr>
          <p:cNvSpPr txBox="1"/>
          <p:nvPr/>
        </p:nvSpPr>
        <p:spPr>
          <a:xfrm>
            <a:off x="2043854" y="2552404"/>
            <a:ext cx="730804" cy="369332"/>
          </a:xfrm>
          <a:prstGeom prst="rect">
            <a:avLst/>
          </a:prstGeom>
          <a:noFill/>
          <a:ln>
            <a:noFill/>
          </a:ln>
        </p:spPr>
        <p:txBody>
          <a:bodyPr wrap="square" lIns="0" tIns="0" rIns="0" bIns="0" rtlCol="0">
            <a:spAutoFit/>
          </a:bodyPr>
          <a:lstStyle/>
          <a:p>
            <a:pPr algn="r" defTabSz="913965">
              <a:defRPr/>
            </a:pPr>
            <a:r>
              <a:rPr lang="en-US" sz="1200" i="1" kern="0" spc="-30" dirty="0">
                <a:solidFill>
                  <a:prstClr val="black"/>
                </a:solidFill>
                <a:latin typeface="Arial"/>
                <a:cs typeface="Arial"/>
              </a:rPr>
              <a:t>POST GET</a:t>
            </a:r>
          </a:p>
        </p:txBody>
      </p:sp>
      <p:sp>
        <p:nvSpPr>
          <p:cNvPr id="29" name="Rounded Rectangle 28">
            <a:extLst>
              <a:ext uri="{FF2B5EF4-FFF2-40B4-BE49-F238E27FC236}">
                <a16:creationId xmlns:a16="http://schemas.microsoft.com/office/drawing/2014/main" id="{ECEAE518-444E-6A48-DB19-2F7CA51FECB4}"/>
              </a:ext>
            </a:extLst>
          </p:cNvPr>
          <p:cNvSpPr/>
          <p:nvPr/>
        </p:nvSpPr>
        <p:spPr>
          <a:xfrm>
            <a:off x="8763486" y="5305167"/>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cxnSp>
        <p:nvCxnSpPr>
          <p:cNvPr id="37" name="Straight Connector 36">
            <a:extLst>
              <a:ext uri="{FF2B5EF4-FFF2-40B4-BE49-F238E27FC236}">
                <a16:creationId xmlns:a16="http://schemas.microsoft.com/office/drawing/2014/main" id="{1326E472-5EAD-2CD3-55F2-AFD4D104E119}"/>
              </a:ext>
            </a:extLst>
          </p:cNvPr>
          <p:cNvCxnSpPr>
            <a:cxnSpLocks/>
            <a:endCxn id="8" idx="1"/>
          </p:cNvCxnSpPr>
          <p:nvPr/>
        </p:nvCxnSpPr>
        <p:spPr>
          <a:xfrm flipV="1">
            <a:off x="10038083" y="4471909"/>
            <a:ext cx="828415" cy="115183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B1529B-26CA-18FC-FB96-9A8DB52D0BE6}"/>
              </a:ext>
            </a:extLst>
          </p:cNvPr>
          <p:cNvCxnSpPr>
            <a:cxnSpLocks/>
            <a:stCxn id="29" idx="3"/>
            <a:endCxn id="9" idx="1"/>
          </p:cNvCxnSpPr>
          <p:nvPr/>
        </p:nvCxnSpPr>
        <p:spPr>
          <a:xfrm flipV="1">
            <a:off x="9988996" y="5392175"/>
            <a:ext cx="916562" cy="25580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C3DCB26-2ED6-8B7D-8A8E-4BF4588D99EC}"/>
              </a:ext>
            </a:extLst>
          </p:cNvPr>
          <p:cNvSpPr txBox="1"/>
          <p:nvPr/>
        </p:nvSpPr>
        <p:spPr>
          <a:xfrm>
            <a:off x="6489583" y="2426365"/>
            <a:ext cx="56122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Publish</a:t>
            </a:r>
          </a:p>
        </p:txBody>
      </p:sp>
      <p:sp>
        <p:nvSpPr>
          <p:cNvPr id="30" name="Rounded Rectangle 29">
            <a:extLst>
              <a:ext uri="{FF2B5EF4-FFF2-40B4-BE49-F238E27FC236}">
                <a16:creationId xmlns:a16="http://schemas.microsoft.com/office/drawing/2014/main" id="{1A9BC55F-F2F5-DF66-9C11-340414C1F7D3}"/>
              </a:ext>
            </a:extLst>
          </p:cNvPr>
          <p:cNvSpPr/>
          <p:nvPr/>
        </p:nvSpPr>
        <p:spPr>
          <a:xfrm>
            <a:off x="7078474" y="1371520"/>
            <a:ext cx="1188410" cy="685621"/>
          </a:xfrm>
          <a:prstGeom prst="roundRect">
            <a:avLst/>
          </a:prstGeom>
          <a:solidFill>
            <a:srgbClr val="00B05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RDS (Aurora)</a:t>
            </a:r>
          </a:p>
        </p:txBody>
      </p:sp>
      <p:cxnSp>
        <p:nvCxnSpPr>
          <p:cNvPr id="32" name="Straight Connector 31">
            <a:extLst>
              <a:ext uri="{FF2B5EF4-FFF2-40B4-BE49-F238E27FC236}">
                <a16:creationId xmlns:a16="http://schemas.microsoft.com/office/drawing/2014/main" id="{2E316823-C429-7141-D60F-E38E8FC63FD7}"/>
              </a:ext>
            </a:extLst>
          </p:cNvPr>
          <p:cNvCxnSpPr>
            <a:cxnSpLocks/>
            <a:stCxn id="142" idx="3"/>
            <a:endCxn id="30" idx="1"/>
          </p:cNvCxnSpPr>
          <p:nvPr/>
        </p:nvCxnSpPr>
        <p:spPr>
          <a:xfrm flipV="1">
            <a:off x="5499562" y="1714331"/>
            <a:ext cx="1578912" cy="14741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091F514-2E21-6F37-470D-5928CF7032BA}"/>
              </a:ext>
            </a:extLst>
          </p:cNvPr>
          <p:cNvSpPr/>
          <p:nvPr/>
        </p:nvSpPr>
        <p:spPr>
          <a:xfrm>
            <a:off x="7078474" y="4235887"/>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Amazon</a:t>
            </a:r>
          </a:p>
          <a:p>
            <a:pPr algn="ctr" defTabSz="913965">
              <a:defRPr/>
            </a:pPr>
            <a:r>
              <a:rPr lang="en-US" sz="1799" dirty="0">
                <a:solidFill>
                  <a:prstClr val="white"/>
                </a:solidFill>
                <a:latin typeface="Arial"/>
              </a:rPr>
              <a:t>MQ</a:t>
            </a:r>
          </a:p>
        </p:txBody>
      </p:sp>
      <p:cxnSp>
        <p:nvCxnSpPr>
          <p:cNvPr id="34" name="Straight Connector 33">
            <a:extLst>
              <a:ext uri="{FF2B5EF4-FFF2-40B4-BE49-F238E27FC236}">
                <a16:creationId xmlns:a16="http://schemas.microsoft.com/office/drawing/2014/main" id="{EC7A6A20-91FB-F03F-48E5-437539F6E8AE}"/>
              </a:ext>
            </a:extLst>
          </p:cNvPr>
          <p:cNvCxnSpPr>
            <a:cxnSpLocks/>
          </p:cNvCxnSpPr>
          <p:nvPr/>
        </p:nvCxnSpPr>
        <p:spPr>
          <a:xfrm flipV="1">
            <a:off x="5507038" y="4739779"/>
            <a:ext cx="1580478" cy="4953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961B4B8-942B-BED4-87EA-81D9F94DB172}"/>
              </a:ext>
            </a:extLst>
          </p:cNvPr>
          <p:cNvSpPr txBox="1"/>
          <p:nvPr/>
        </p:nvSpPr>
        <p:spPr>
          <a:xfrm>
            <a:off x="6467961" y="4367545"/>
            <a:ext cx="701416" cy="215444"/>
          </a:xfrm>
          <a:prstGeom prst="rect">
            <a:avLst/>
          </a:prstGeom>
          <a:noFill/>
          <a:ln>
            <a:noFill/>
          </a:ln>
        </p:spPr>
        <p:txBody>
          <a:bodyPr wrap="square" lIns="0" tIns="0" rIns="0" bIns="0" rtlCol="0">
            <a:spAutoFit/>
          </a:bodyPr>
          <a:lstStyle/>
          <a:p>
            <a:pPr algn="ctr" defTabSz="913965">
              <a:defRPr/>
            </a:pPr>
            <a:r>
              <a:rPr lang="en-US" sz="1400" i="1" kern="0" spc="-30" dirty="0">
                <a:solidFill>
                  <a:prstClr val="black"/>
                </a:solidFill>
                <a:latin typeface="IBM Plex Sans" panose="020B0503050203000203" pitchFamily="34" charset="0"/>
                <a:cs typeface="Arial"/>
              </a:rPr>
              <a:t>JMS</a:t>
            </a:r>
          </a:p>
        </p:txBody>
      </p:sp>
      <p:sp>
        <p:nvSpPr>
          <p:cNvPr id="42" name="TextBox 41">
            <a:extLst>
              <a:ext uri="{FF2B5EF4-FFF2-40B4-BE49-F238E27FC236}">
                <a16:creationId xmlns:a16="http://schemas.microsoft.com/office/drawing/2014/main" id="{242034E8-961E-1EBF-7F04-B6249CDC0D41}"/>
              </a:ext>
            </a:extLst>
          </p:cNvPr>
          <p:cNvSpPr txBox="1"/>
          <p:nvPr/>
        </p:nvSpPr>
        <p:spPr>
          <a:xfrm>
            <a:off x="5978285" y="1433625"/>
            <a:ext cx="96860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IBM Plex Sans" panose="020B0503050203000203" pitchFamily="34" charset="0"/>
                <a:cs typeface="Arial"/>
              </a:rPr>
              <a:t>Insert, Select,</a:t>
            </a:r>
          </a:p>
          <a:p>
            <a:pPr algn="r" defTabSz="913965">
              <a:defRPr/>
            </a:pPr>
            <a:r>
              <a:rPr lang="en-US" sz="1200" i="1" kern="0" spc="-30" dirty="0">
                <a:solidFill>
                  <a:prstClr val="black"/>
                </a:solidFill>
                <a:latin typeface="IBM Plex Sans" panose="020B0503050203000203" pitchFamily="34" charset="0"/>
                <a:cs typeface="Arial"/>
              </a:rPr>
              <a:t>Update, Delete</a:t>
            </a:r>
          </a:p>
        </p:txBody>
      </p:sp>
      <p:sp>
        <p:nvSpPr>
          <p:cNvPr id="47" name="TextBox 46">
            <a:extLst>
              <a:ext uri="{FF2B5EF4-FFF2-40B4-BE49-F238E27FC236}">
                <a16:creationId xmlns:a16="http://schemas.microsoft.com/office/drawing/2014/main" id="{B5F1B3DA-37B6-FB50-372C-9FA1D919AC22}"/>
              </a:ext>
            </a:extLst>
          </p:cNvPr>
          <p:cNvSpPr txBox="1"/>
          <p:nvPr/>
        </p:nvSpPr>
        <p:spPr>
          <a:xfrm>
            <a:off x="8642135" y="2259399"/>
            <a:ext cx="305773" cy="369236"/>
          </a:xfrm>
          <a:prstGeom prst="rect">
            <a:avLst/>
          </a:prstGeom>
          <a:noFill/>
          <a:ln>
            <a:noFill/>
          </a:ln>
        </p:spPr>
        <p:txBody>
          <a:bodyPr wrap="none" lIns="0" tIns="0" rIns="0" bIns="0" rtlCol="0">
            <a:spAutoFit/>
          </a:bodyPr>
          <a:lstStyle/>
          <a:p>
            <a:pPr algn="r" defTabSz="913965">
              <a:defRPr/>
            </a:pPr>
            <a:r>
              <a:rPr lang="en-US" sz="1200" i="1" kern="0" spc="-30" dirty="0">
                <a:solidFill>
                  <a:prstClr val="black"/>
                </a:solidFill>
                <a:latin typeface="Arial"/>
                <a:cs typeface="Arial"/>
              </a:rPr>
              <a:t>GET</a:t>
            </a:r>
          </a:p>
          <a:p>
            <a:pPr algn="r" defTabSz="913965">
              <a:defRPr/>
            </a:pPr>
            <a:r>
              <a:rPr lang="en-US" sz="1200" i="1" kern="0" spc="-30" dirty="0">
                <a:solidFill>
                  <a:prstClr val="black"/>
                </a:solidFill>
                <a:latin typeface="Arial"/>
                <a:cs typeface="Arial"/>
              </a:rPr>
              <a:t>SET</a:t>
            </a:r>
          </a:p>
        </p:txBody>
      </p:sp>
      <p:cxnSp>
        <p:nvCxnSpPr>
          <p:cNvPr id="59" name="Straight Connector 58">
            <a:extLst>
              <a:ext uri="{FF2B5EF4-FFF2-40B4-BE49-F238E27FC236}">
                <a16:creationId xmlns:a16="http://schemas.microsoft.com/office/drawing/2014/main" id="{0004D08C-C5EC-F7A5-EBDC-42ED97A955DF}"/>
              </a:ext>
            </a:extLst>
          </p:cNvPr>
          <p:cNvCxnSpPr>
            <a:cxnSpLocks/>
            <a:stCxn id="23" idx="3"/>
          </p:cNvCxnSpPr>
          <p:nvPr/>
        </p:nvCxnSpPr>
        <p:spPr>
          <a:xfrm>
            <a:off x="5492186" y="1376485"/>
            <a:ext cx="1609394" cy="4672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0570BF9-C778-B9FA-DE2B-12187506D8B0}"/>
              </a:ext>
            </a:extLst>
          </p:cNvPr>
          <p:cNvCxnSpPr>
            <a:cxnSpLocks/>
            <a:stCxn id="60" idx="3"/>
          </p:cNvCxnSpPr>
          <p:nvPr/>
        </p:nvCxnSpPr>
        <p:spPr>
          <a:xfrm>
            <a:off x="5568627" y="6055528"/>
            <a:ext cx="1597078" cy="9469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DC199032-F64F-2040-5D95-CAFCF8F941E0}"/>
              </a:ext>
            </a:extLst>
          </p:cNvPr>
          <p:cNvSpPr/>
          <p:nvPr/>
        </p:nvSpPr>
        <p:spPr>
          <a:xfrm>
            <a:off x="2258859" y="5757126"/>
            <a:ext cx="1254307"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Messaging</a:t>
            </a:r>
            <a:endParaRPr lang="en-US" sz="1500" dirty="0">
              <a:solidFill>
                <a:prstClr val="white"/>
              </a:solidFill>
              <a:latin typeface="Arial"/>
            </a:endParaRPr>
          </a:p>
        </p:txBody>
      </p:sp>
      <p:sp>
        <p:nvSpPr>
          <p:cNvPr id="50" name="Rounded Rectangle 49">
            <a:extLst>
              <a:ext uri="{FF2B5EF4-FFF2-40B4-BE49-F238E27FC236}">
                <a16:creationId xmlns:a16="http://schemas.microsoft.com/office/drawing/2014/main" id="{6A6A0854-12FE-C388-28FD-00A3826425C1}"/>
              </a:ext>
            </a:extLst>
          </p:cNvPr>
          <p:cNvSpPr/>
          <p:nvPr/>
        </p:nvSpPr>
        <p:spPr>
          <a:xfrm>
            <a:off x="2254010" y="1541806"/>
            <a:ext cx="1142702"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Trader</a:t>
            </a:r>
          </a:p>
        </p:txBody>
      </p:sp>
      <p:cxnSp>
        <p:nvCxnSpPr>
          <p:cNvPr id="51" name="Straight Connector 50">
            <a:extLst>
              <a:ext uri="{FF2B5EF4-FFF2-40B4-BE49-F238E27FC236}">
                <a16:creationId xmlns:a16="http://schemas.microsoft.com/office/drawing/2014/main" id="{809EDA3F-5718-4339-E458-D3F0BA812700}"/>
              </a:ext>
            </a:extLst>
          </p:cNvPr>
          <p:cNvCxnSpPr>
            <a:cxnSpLocks/>
            <a:stCxn id="50" idx="2"/>
            <a:endCxn id="97" idx="0"/>
          </p:cNvCxnSpPr>
          <p:nvPr/>
        </p:nvCxnSpPr>
        <p:spPr>
          <a:xfrm>
            <a:off x="2825361" y="2227427"/>
            <a:ext cx="0" cy="68497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A308397-EC88-30AA-51AB-5515DDE0672B}"/>
              </a:ext>
            </a:extLst>
          </p:cNvPr>
          <p:cNvCxnSpPr>
            <a:cxnSpLocks/>
            <a:stCxn id="27" idx="3"/>
            <a:endCxn id="50" idx="1"/>
          </p:cNvCxnSpPr>
          <p:nvPr/>
        </p:nvCxnSpPr>
        <p:spPr>
          <a:xfrm>
            <a:off x="1386066" y="1349613"/>
            <a:ext cx="867944" cy="53500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5BBA65EB-2EEE-550E-D077-D872CE6AC344}"/>
              </a:ext>
            </a:extLst>
          </p:cNvPr>
          <p:cNvSpPr/>
          <p:nvPr/>
        </p:nvSpPr>
        <p:spPr>
          <a:xfrm>
            <a:off x="4373846" y="5735571"/>
            <a:ext cx="1194781" cy="639913"/>
          </a:xfrm>
          <a:prstGeom prst="roundRect">
            <a:avLst/>
          </a:prstGeom>
          <a:solidFill>
            <a:srgbClr val="00B0F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500" dirty="0">
                <a:solidFill>
                  <a:prstClr val="white"/>
                </a:solidFill>
                <a:latin typeface="Arial"/>
              </a:rPr>
              <a:t>Notification</a:t>
            </a:r>
          </a:p>
        </p:txBody>
      </p:sp>
      <p:sp>
        <p:nvSpPr>
          <p:cNvPr id="61" name="TextBox 60">
            <a:extLst>
              <a:ext uri="{FF2B5EF4-FFF2-40B4-BE49-F238E27FC236}">
                <a16:creationId xmlns:a16="http://schemas.microsoft.com/office/drawing/2014/main" id="{FC3B99B6-8B7D-A5B9-24EA-C31CC8439EB3}"/>
              </a:ext>
            </a:extLst>
          </p:cNvPr>
          <p:cNvSpPr txBox="1"/>
          <p:nvPr/>
        </p:nvSpPr>
        <p:spPr>
          <a:xfrm>
            <a:off x="2947661" y="5533413"/>
            <a:ext cx="854819"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onMessage</a:t>
            </a:r>
          </a:p>
        </p:txBody>
      </p:sp>
      <p:sp>
        <p:nvSpPr>
          <p:cNvPr id="65" name="TextBox 64">
            <a:extLst>
              <a:ext uri="{FF2B5EF4-FFF2-40B4-BE49-F238E27FC236}">
                <a16:creationId xmlns:a16="http://schemas.microsoft.com/office/drawing/2014/main" id="{423AC84B-FDD3-35B2-F96C-F091A4154201}"/>
              </a:ext>
            </a:extLst>
          </p:cNvPr>
          <p:cNvSpPr txBox="1"/>
          <p:nvPr/>
        </p:nvSpPr>
        <p:spPr>
          <a:xfrm>
            <a:off x="6724922" y="1954050"/>
            <a:ext cx="410903"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JDBC</a:t>
            </a:r>
          </a:p>
        </p:txBody>
      </p:sp>
      <p:sp>
        <p:nvSpPr>
          <p:cNvPr id="67" name="Rounded Rectangle 66">
            <a:extLst>
              <a:ext uri="{FF2B5EF4-FFF2-40B4-BE49-F238E27FC236}">
                <a16:creationId xmlns:a16="http://schemas.microsoft.com/office/drawing/2014/main" id="{7C6A7BA5-6F8D-EE1C-0739-340C301FEC2D}"/>
              </a:ext>
            </a:extLst>
          </p:cNvPr>
          <p:cNvSpPr/>
          <p:nvPr/>
        </p:nvSpPr>
        <p:spPr>
          <a:xfrm>
            <a:off x="10905558" y="6063578"/>
            <a:ext cx="1005578" cy="68562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Twitter (</a:t>
            </a:r>
            <a:r>
              <a:rPr lang="en-US" sz="1600" b="0" i="0" u="none" strike="noStrike" dirty="0">
                <a:solidFill>
                  <a:schemeClr val="bg1"/>
                </a:solidFill>
                <a:effectLst/>
                <a:latin typeface="Inter"/>
              </a:rPr>
              <a:t>𝕏</a:t>
            </a:r>
            <a:r>
              <a:rPr lang="en-US" sz="1799" dirty="0">
                <a:solidFill>
                  <a:prstClr val="white"/>
                </a:solidFill>
                <a:latin typeface="IBM Plex Sans" panose="020B0503050203000203" pitchFamily="34" charset="0"/>
              </a:rPr>
              <a:t>)</a:t>
            </a:r>
            <a:endParaRPr lang="en-US" sz="1899" dirty="0">
              <a:solidFill>
                <a:prstClr val="white"/>
              </a:solidFill>
              <a:latin typeface="IBM Plex Sans" panose="020B0503050203000203" pitchFamily="34" charset="0"/>
            </a:endParaRPr>
          </a:p>
        </p:txBody>
      </p:sp>
      <p:cxnSp>
        <p:nvCxnSpPr>
          <p:cNvPr id="68" name="Straight Connector 67">
            <a:extLst>
              <a:ext uri="{FF2B5EF4-FFF2-40B4-BE49-F238E27FC236}">
                <a16:creationId xmlns:a16="http://schemas.microsoft.com/office/drawing/2014/main" id="{0CA4C164-185C-6AEF-96C7-10FFF981E0E3}"/>
              </a:ext>
            </a:extLst>
          </p:cNvPr>
          <p:cNvCxnSpPr>
            <a:cxnSpLocks/>
          </p:cNvCxnSpPr>
          <p:nvPr/>
        </p:nvCxnSpPr>
        <p:spPr>
          <a:xfrm>
            <a:off x="6210530" y="6562930"/>
            <a:ext cx="4695027"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6F400DC-E2CD-543A-9BA8-0ABCD5C488E9}"/>
              </a:ext>
            </a:extLst>
          </p:cNvPr>
          <p:cNvSpPr txBox="1"/>
          <p:nvPr/>
        </p:nvSpPr>
        <p:spPr>
          <a:xfrm>
            <a:off x="4103801" y="4951074"/>
            <a:ext cx="264106"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PUT</a:t>
            </a:r>
          </a:p>
        </p:txBody>
      </p:sp>
      <p:cxnSp>
        <p:nvCxnSpPr>
          <p:cNvPr id="81" name="Straight Connector 80">
            <a:extLst>
              <a:ext uri="{FF2B5EF4-FFF2-40B4-BE49-F238E27FC236}">
                <a16:creationId xmlns:a16="http://schemas.microsoft.com/office/drawing/2014/main" id="{E94B6A6C-0156-BD54-1219-30CDC4F54C9E}"/>
              </a:ext>
            </a:extLst>
          </p:cNvPr>
          <p:cNvCxnSpPr>
            <a:cxnSpLocks/>
            <a:stCxn id="74" idx="3"/>
            <a:endCxn id="16" idx="1"/>
          </p:cNvCxnSpPr>
          <p:nvPr/>
        </p:nvCxnSpPr>
        <p:spPr>
          <a:xfrm>
            <a:off x="3513166" y="6099937"/>
            <a:ext cx="695114" cy="533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F708874-AA19-7113-6239-6D1D8D4A5647}"/>
              </a:ext>
            </a:extLst>
          </p:cNvPr>
          <p:cNvSpPr txBox="1"/>
          <p:nvPr/>
        </p:nvSpPr>
        <p:spPr>
          <a:xfrm>
            <a:off x="2481728" y="5540858"/>
            <a:ext cx="35866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MDB</a:t>
            </a:r>
          </a:p>
        </p:txBody>
      </p:sp>
      <p:sp>
        <p:nvSpPr>
          <p:cNvPr id="85" name="TextBox 84">
            <a:extLst>
              <a:ext uri="{FF2B5EF4-FFF2-40B4-BE49-F238E27FC236}">
                <a16:creationId xmlns:a16="http://schemas.microsoft.com/office/drawing/2014/main" id="{4FEF508A-A6E0-1D1F-67B7-F85A7290BAAE}"/>
              </a:ext>
            </a:extLst>
          </p:cNvPr>
          <p:cNvSpPr txBox="1"/>
          <p:nvPr/>
        </p:nvSpPr>
        <p:spPr>
          <a:xfrm>
            <a:off x="10475122" y="4274685"/>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86" name="TextBox 85">
            <a:extLst>
              <a:ext uri="{FF2B5EF4-FFF2-40B4-BE49-F238E27FC236}">
                <a16:creationId xmlns:a16="http://schemas.microsoft.com/office/drawing/2014/main" id="{3014FC56-E49E-ABD2-3DCE-F3DEFC14E74C}"/>
              </a:ext>
            </a:extLst>
          </p:cNvPr>
          <p:cNvSpPr txBox="1"/>
          <p:nvPr/>
        </p:nvSpPr>
        <p:spPr>
          <a:xfrm>
            <a:off x="10393093" y="5201671"/>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sp>
        <p:nvSpPr>
          <p:cNvPr id="87" name="TextBox 86">
            <a:extLst>
              <a:ext uri="{FF2B5EF4-FFF2-40B4-BE49-F238E27FC236}">
                <a16:creationId xmlns:a16="http://schemas.microsoft.com/office/drawing/2014/main" id="{D0C559C2-51A7-38F6-799A-2ED287AF6D90}"/>
              </a:ext>
            </a:extLst>
          </p:cNvPr>
          <p:cNvSpPr txBox="1"/>
          <p:nvPr/>
        </p:nvSpPr>
        <p:spPr>
          <a:xfrm>
            <a:off x="10403485" y="6347100"/>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88" name="TextBox 87">
            <a:extLst>
              <a:ext uri="{FF2B5EF4-FFF2-40B4-BE49-F238E27FC236}">
                <a16:creationId xmlns:a16="http://schemas.microsoft.com/office/drawing/2014/main" id="{D35D06A4-200C-83FE-C492-3EFBFB0A72DE}"/>
              </a:ext>
            </a:extLst>
          </p:cNvPr>
          <p:cNvSpPr txBox="1"/>
          <p:nvPr/>
        </p:nvSpPr>
        <p:spPr>
          <a:xfrm>
            <a:off x="3599528" y="578222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64" name="TextBox 63">
            <a:extLst>
              <a:ext uri="{FF2B5EF4-FFF2-40B4-BE49-F238E27FC236}">
                <a16:creationId xmlns:a16="http://schemas.microsoft.com/office/drawing/2014/main" id="{84231645-7635-914E-5138-A4519FD2B716}"/>
              </a:ext>
            </a:extLst>
          </p:cNvPr>
          <p:cNvSpPr txBox="1"/>
          <p:nvPr/>
        </p:nvSpPr>
        <p:spPr>
          <a:xfrm rot="243355">
            <a:off x="5575850" y="5912931"/>
            <a:ext cx="1583035" cy="184618"/>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postLoyaltyLevelToSlack</a:t>
            </a:r>
          </a:p>
        </p:txBody>
      </p:sp>
      <p:sp>
        <p:nvSpPr>
          <p:cNvPr id="56" name="Rounded Rectangle 55">
            <a:extLst>
              <a:ext uri="{FF2B5EF4-FFF2-40B4-BE49-F238E27FC236}">
                <a16:creationId xmlns:a16="http://schemas.microsoft.com/office/drawing/2014/main" id="{20907548-26CD-EEF5-822B-A15AC44FB0F4}"/>
              </a:ext>
            </a:extLst>
          </p:cNvPr>
          <p:cNvSpPr/>
          <p:nvPr/>
        </p:nvSpPr>
        <p:spPr>
          <a:xfrm>
            <a:off x="10788605" y="3011049"/>
            <a:ext cx="1188410" cy="92754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Watson Tone Analyzer</a:t>
            </a:r>
          </a:p>
        </p:txBody>
      </p:sp>
      <p:sp>
        <p:nvSpPr>
          <p:cNvPr id="66" name="TextBox 65">
            <a:extLst>
              <a:ext uri="{FF2B5EF4-FFF2-40B4-BE49-F238E27FC236}">
                <a16:creationId xmlns:a16="http://schemas.microsoft.com/office/drawing/2014/main" id="{F46F4891-A4FF-973F-9A6F-8196C4801BF9}"/>
              </a:ext>
            </a:extLst>
          </p:cNvPr>
          <p:cNvSpPr txBox="1"/>
          <p:nvPr/>
        </p:nvSpPr>
        <p:spPr>
          <a:xfrm>
            <a:off x="8512556" y="4782873"/>
            <a:ext cx="353210"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GET</a:t>
            </a:r>
          </a:p>
        </p:txBody>
      </p:sp>
      <p:sp>
        <p:nvSpPr>
          <p:cNvPr id="10" name="TextBox 9">
            <a:extLst>
              <a:ext uri="{FF2B5EF4-FFF2-40B4-BE49-F238E27FC236}">
                <a16:creationId xmlns:a16="http://schemas.microsoft.com/office/drawing/2014/main" id="{7ADD2274-8355-F7F7-5195-D44A5CD98A39}"/>
              </a:ext>
            </a:extLst>
          </p:cNvPr>
          <p:cNvSpPr txBox="1"/>
          <p:nvPr/>
        </p:nvSpPr>
        <p:spPr>
          <a:xfrm>
            <a:off x="4283313" y="6378715"/>
            <a:ext cx="1368936" cy="369332"/>
          </a:xfrm>
          <a:prstGeom prst="rect">
            <a:avLst/>
          </a:prstGeom>
          <a:noFill/>
          <a:ln>
            <a:noFill/>
          </a:ln>
        </p:spPr>
        <p:txBody>
          <a:bodyPr wrap="square" lIns="0" tIns="0" rIns="0" bIns="0" rtlCol="0">
            <a:spAutoFit/>
          </a:bodyPr>
          <a:lstStyle/>
          <a:p>
            <a:pPr algn="ctr" defTabSz="913965">
              <a:defRPr/>
            </a:pPr>
            <a:r>
              <a:rPr lang="en-US" sz="1200" i="1" kern="0" spc="-30" dirty="0">
                <a:solidFill>
                  <a:srgbClr val="FF0000"/>
                </a:solidFill>
                <a:latin typeface="Arial"/>
                <a:cs typeface="Arial"/>
              </a:rPr>
              <a:t>Pick either the Slack or Twitter flavor</a:t>
            </a:r>
          </a:p>
        </p:txBody>
      </p:sp>
      <p:sp>
        <p:nvSpPr>
          <p:cNvPr id="69" name="Rounded Rectangle 68">
            <a:extLst>
              <a:ext uri="{FF2B5EF4-FFF2-40B4-BE49-F238E27FC236}">
                <a16:creationId xmlns:a16="http://schemas.microsoft.com/office/drawing/2014/main" id="{A4F33042-5F8C-67C5-B8AF-4F82D10216BB}"/>
              </a:ext>
            </a:extLst>
          </p:cNvPr>
          <p:cNvSpPr/>
          <p:nvPr/>
        </p:nvSpPr>
        <p:spPr>
          <a:xfrm>
            <a:off x="7078474" y="2259399"/>
            <a:ext cx="1142702"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MSK</a:t>
            </a:r>
          </a:p>
        </p:txBody>
      </p:sp>
      <p:cxnSp>
        <p:nvCxnSpPr>
          <p:cNvPr id="70" name="Straight Connector 69">
            <a:extLst>
              <a:ext uri="{FF2B5EF4-FFF2-40B4-BE49-F238E27FC236}">
                <a16:creationId xmlns:a16="http://schemas.microsoft.com/office/drawing/2014/main" id="{D0C27731-5900-BB51-0C2C-7575DCF2BF6C}"/>
              </a:ext>
            </a:extLst>
          </p:cNvPr>
          <p:cNvCxnSpPr>
            <a:cxnSpLocks/>
            <a:stCxn id="142" idx="3"/>
            <a:endCxn id="69" idx="1"/>
          </p:cNvCxnSpPr>
          <p:nvPr/>
        </p:nvCxnSpPr>
        <p:spPr>
          <a:xfrm flipV="1">
            <a:off x="5499562" y="2602210"/>
            <a:ext cx="1578912" cy="58625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37C5EA94-BE04-1C37-F31E-AF0545CFE32C}"/>
              </a:ext>
            </a:extLst>
          </p:cNvPr>
          <p:cNvSpPr/>
          <p:nvPr/>
        </p:nvSpPr>
        <p:spPr>
          <a:xfrm>
            <a:off x="4396176" y="3709701"/>
            <a:ext cx="1142702" cy="685621"/>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899" dirty="0">
                <a:solidFill>
                  <a:prstClr val="white"/>
                </a:solidFill>
                <a:latin typeface="Arial"/>
              </a:rPr>
              <a:t>Trade History</a:t>
            </a:r>
          </a:p>
        </p:txBody>
      </p:sp>
      <p:sp>
        <p:nvSpPr>
          <p:cNvPr id="73" name="Rounded Rectangle 72">
            <a:extLst>
              <a:ext uri="{FF2B5EF4-FFF2-40B4-BE49-F238E27FC236}">
                <a16:creationId xmlns:a16="http://schemas.microsoft.com/office/drawing/2014/main" id="{61BC0E45-C3CB-64BF-77D7-0B4781E4656A}"/>
              </a:ext>
            </a:extLst>
          </p:cNvPr>
          <p:cNvSpPr/>
          <p:nvPr/>
        </p:nvSpPr>
        <p:spPr>
          <a:xfrm>
            <a:off x="7075841" y="3108279"/>
            <a:ext cx="1188410"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Document</a:t>
            </a:r>
            <a:r>
              <a:rPr lang="en-US" sz="1799" dirty="0">
                <a:solidFill>
                  <a:prstClr val="white"/>
                </a:solidFill>
                <a:latin typeface="Arial"/>
              </a:rPr>
              <a:t> DB</a:t>
            </a:r>
          </a:p>
        </p:txBody>
      </p:sp>
      <p:cxnSp>
        <p:nvCxnSpPr>
          <p:cNvPr id="80" name="Straight Connector 79">
            <a:extLst>
              <a:ext uri="{FF2B5EF4-FFF2-40B4-BE49-F238E27FC236}">
                <a16:creationId xmlns:a16="http://schemas.microsoft.com/office/drawing/2014/main" id="{8BC73B87-2424-383D-EA41-CC9B97A967B1}"/>
              </a:ext>
            </a:extLst>
          </p:cNvPr>
          <p:cNvCxnSpPr>
            <a:cxnSpLocks/>
            <a:endCxn id="73" idx="1"/>
          </p:cNvCxnSpPr>
          <p:nvPr/>
        </p:nvCxnSpPr>
        <p:spPr>
          <a:xfrm flipV="1">
            <a:off x="5538391" y="3451090"/>
            <a:ext cx="1537450" cy="3858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503E59E-4BF8-43D8-19C7-BD90E0EBAACA}"/>
              </a:ext>
            </a:extLst>
          </p:cNvPr>
          <p:cNvSpPr txBox="1"/>
          <p:nvPr/>
        </p:nvSpPr>
        <p:spPr>
          <a:xfrm>
            <a:off x="6733888" y="3231093"/>
            <a:ext cx="30737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a:t>
            </a:r>
          </a:p>
        </p:txBody>
      </p:sp>
      <p:sp>
        <p:nvSpPr>
          <p:cNvPr id="92" name="TextBox 91">
            <a:extLst>
              <a:ext uri="{FF2B5EF4-FFF2-40B4-BE49-F238E27FC236}">
                <a16:creationId xmlns:a16="http://schemas.microsoft.com/office/drawing/2014/main" id="{5A2BEA65-7D9E-3876-AC91-84B034195003}"/>
              </a:ext>
            </a:extLst>
          </p:cNvPr>
          <p:cNvSpPr txBox="1"/>
          <p:nvPr/>
        </p:nvSpPr>
        <p:spPr>
          <a:xfrm>
            <a:off x="8620436" y="1955504"/>
            <a:ext cx="399044"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Jedis</a:t>
            </a:r>
          </a:p>
        </p:txBody>
      </p:sp>
      <p:sp>
        <p:nvSpPr>
          <p:cNvPr id="93" name="TextBox 92">
            <a:extLst>
              <a:ext uri="{FF2B5EF4-FFF2-40B4-BE49-F238E27FC236}">
                <a16:creationId xmlns:a16="http://schemas.microsoft.com/office/drawing/2014/main" id="{85390CDE-9D11-8315-7B83-A6E4E82A9713}"/>
              </a:ext>
            </a:extLst>
          </p:cNvPr>
          <p:cNvSpPr txBox="1"/>
          <p:nvPr/>
        </p:nvSpPr>
        <p:spPr>
          <a:xfrm>
            <a:off x="10103801" y="6594445"/>
            <a:ext cx="71539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Twitter4J</a:t>
            </a:r>
          </a:p>
        </p:txBody>
      </p:sp>
      <p:sp>
        <p:nvSpPr>
          <p:cNvPr id="106" name="Rounded Rectangle 105">
            <a:extLst>
              <a:ext uri="{FF2B5EF4-FFF2-40B4-BE49-F238E27FC236}">
                <a16:creationId xmlns:a16="http://schemas.microsoft.com/office/drawing/2014/main" id="{9402508C-71B9-128D-5BE9-010367A2A6F5}"/>
              </a:ext>
            </a:extLst>
          </p:cNvPr>
          <p:cNvSpPr/>
          <p:nvPr/>
        </p:nvSpPr>
        <p:spPr>
          <a:xfrm>
            <a:off x="216050" y="3863891"/>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loopctl</a:t>
            </a:r>
            <a:endParaRPr lang="en-US" sz="1899" dirty="0">
              <a:solidFill>
                <a:prstClr val="white"/>
              </a:solidFill>
              <a:latin typeface="IBM Plex Sans" panose="020B0503050203000203" pitchFamily="34" charset="0"/>
            </a:endParaRPr>
          </a:p>
        </p:txBody>
      </p:sp>
      <p:sp>
        <p:nvSpPr>
          <p:cNvPr id="121" name="Rounded Rectangle 120">
            <a:extLst>
              <a:ext uri="{FF2B5EF4-FFF2-40B4-BE49-F238E27FC236}">
                <a16:creationId xmlns:a16="http://schemas.microsoft.com/office/drawing/2014/main" id="{5399B048-6A22-E11E-18F6-F3CB33413D99}"/>
              </a:ext>
            </a:extLst>
          </p:cNvPr>
          <p:cNvSpPr/>
          <p:nvPr/>
        </p:nvSpPr>
        <p:spPr>
          <a:xfrm>
            <a:off x="2254010" y="3914827"/>
            <a:ext cx="1142702" cy="587196"/>
          </a:xfrm>
          <a:prstGeom prst="roundRect">
            <a:avLst/>
          </a:prstGeom>
          <a:solidFill>
            <a:schemeClr val="accent1"/>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Looper</a:t>
            </a:r>
            <a:endParaRPr lang="en-US" sz="1899" dirty="0">
              <a:solidFill>
                <a:prstClr val="white"/>
              </a:solidFill>
              <a:latin typeface="IBM Plex Sans" panose="020B0503050203000203" pitchFamily="34" charset="0"/>
            </a:endParaRPr>
          </a:p>
        </p:txBody>
      </p:sp>
      <p:cxnSp>
        <p:nvCxnSpPr>
          <p:cNvPr id="122" name="Straight Connector 121">
            <a:extLst>
              <a:ext uri="{FF2B5EF4-FFF2-40B4-BE49-F238E27FC236}">
                <a16:creationId xmlns:a16="http://schemas.microsoft.com/office/drawing/2014/main" id="{516CC652-E71A-21B5-5F04-C53B2AC51315}"/>
              </a:ext>
            </a:extLst>
          </p:cNvPr>
          <p:cNvCxnSpPr>
            <a:cxnSpLocks/>
            <a:stCxn id="106" idx="3"/>
            <a:endCxn id="121" idx="1"/>
          </p:cNvCxnSpPr>
          <p:nvPr/>
        </p:nvCxnSpPr>
        <p:spPr>
          <a:xfrm>
            <a:off x="1358752" y="4206701"/>
            <a:ext cx="895257" cy="172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61599E18-91A9-5ED5-8734-9EBF5A335225}"/>
              </a:ext>
            </a:extLst>
          </p:cNvPr>
          <p:cNvSpPr txBox="1"/>
          <p:nvPr/>
        </p:nvSpPr>
        <p:spPr>
          <a:xfrm>
            <a:off x="4210042" y="4539511"/>
            <a:ext cx="555023" cy="184618"/>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IBM Plex Sans" panose="020B0503050203000203" pitchFamily="34" charset="0"/>
                <a:cs typeface="Arial"/>
              </a:rPr>
              <a:t>GET</a:t>
            </a:r>
          </a:p>
        </p:txBody>
      </p:sp>
      <p:sp>
        <p:nvSpPr>
          <p:cNvPr id="16" name="Rounded Rectangle 15">
            <a:extLst>
              <a:ext uri="{FF2B5EF4-FFF2-40B4-BE49-F238E27FC236}">
                <a16:creationId xmlns:a16="http://schemas.microsoft.com/office/drawing/2014/main" id="{F6283483-E538-B522-FCED-9C5580190C6B}"/>
              </a:ext>
            </a:extLst>
          </p:cNvPr>
          <p:cNvSpPr/>
          <p:nvPr/>
        </p:nvSpPr>
        <p:spPr>
          <a:xfrm>
            <a:off x="4208280" y="5437841"/>
            <a:ext cx="1517877" cy="1334857"/>
          </a:xfrm>
          <a:prstGeom prst="round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defRPr/>
            </a:pPr>
            <a:r>
              <a:rPr lang="en-US" sz="1050" dirty="0">
                <a:solidFill>
                  <a:srgbClr val="FF0000"/>
                </a:solidFill>
                <a:latin typeface="Arial"/>
              </a:rPr>
              <a:t>Notification</a:t>
            </a:r>
            <a:r>
              <a:rPr lang="en-US" sz="1050" dirty="0">
                <a:solidFill>
                  <a:prstClr val="white"/>
                </a:solidFill>
                <a:latin typeface="Arial"/>
              </a:rPr>
              <a:t> </a:t>
            </a:r>
            <a:r>
              <a:rPr lang="en-US" sz="1050" dirty="0">
                <a:solidFill>
                  <a:srgbClr val="FF0000"/>
                </a:solidFill>
                <a:latin typeface="Arial"/>
              </a:rPr>
              <a:t>Service</a:t>
            </a:r>
          </a:p>
        </p:txBody>
      </p:sp>
      <p:sp>
        <p:nvSpPr>
          <p:cNvPr id="96" name="TextBox 95">
            <a:extLst>
              <a:ext uri="{FF2B5EF4-FFF2-40B4-BE49-F238E27FC236}">
                <a16:creationId xmlns:a16="http://schemas.microsoft.com/office/drawing/2014/main" id="{92E1BE21-8AFC-4D27-0204-403DAB5E5005}"/>
              </a:ext>
            </a:extLst>
          </p:cNvPr>
          <p:cNvSpPr txBox="1"/>
          <p:nvPr/>
        </p:nvSpPr>
        <p:spPr>
          <a:xfrm>
            <a:off x="6639511" y="3533508"/>
            <a:ext cx="415711"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POST</a:t>
            </a:r>
          </a:p>
        </p:txBody>
      </p:sp>
      <p:sp>
        <p:nvSpPr>
          <p:cNvPr id="12" name="TextBox 11">
            <a:extLst>
              <a:ext uri="{FF2B5EF4-FFF2-40B4-BE49-F238E27FC236}">
                <a16:creationId xmlns:a16="http://schemas.microsoft.com/office/drawing/2014/main" id="{16EF93C0-8F30-D601-607D-A95855AFD540}"/>
              </a:ext>
            </a:extLst>
          </p:cNvPr>
          <p:cNvSpPr txBox="1"/>
          <p:nvPr/>
        </p:nvSpPr>
        <p:spPr>
          <a:xfrm>
            <a:off x="38722" y="5195568"/>
            <a:ext cx="1843693" cy="1600310"/>
          </a:xfrm>
          <a:prstGeom prst="rect">
            <a:avLst/>
          </a:prstGeom>
          <a:noFill/>
          <a:ln w="12700">
            <a:solidFill>
              <a:schemeClr val="tx1"/>
            </a:solidFill>
          </a:ln>
        </p:spPr>
        <p:txBody>
          <a:bodyPr wrap="square" lIns="0" tIns="0" rIns="0" bIns="0" rtlCol="0">
            <a:spAutoFit/>
          </a:bodyPr>
          <a:lstStyle/>
          <a:p>
            <a:pPr marL="182825" indent="-182825" algn="ctr" defTabSz="913965">
              <a:defRPr/>
            </a:pPr>
            <a:r>
              <a:rPr lang="en-US" sz="1999" b="1" i="1" kern="0" spc="-30" dirty="0">
                <a:solidFill>
                  <a:prstClr val="black"/>
                </a:solidFill>
                <a:latin typeface="IBM Plex Sans" panose="020B0503050203000203" pitchFamily="34" charset="0"/>
                <a:cs typeface="Arial"/>
              </a:rPr>
              <a:t>Legend:</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Blue</a:t>
            </a:r>
            <a:r>
              <a:rPr lang="en-US" sz="1400" kern="0" spc="-30" dirty="0">
                <a:solidFill>
                  <a:prstClr val="black"/>
                </a:solidFill>
                <a:latin typeface="IBM Plex Sans" panose="020B0503050203000203" pitchFamily="34" charset="0"/>
                <a:cs typeface="Arial"/>
              </a:rPr>
              <a:t>: Open Liberty</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Orange</a:t>
            </a:r>
            <a:r>
              <a:rPr lang="en-US" sz="1400" kern="0" spc="-30" dirty="0">
                <a:solidFill>
                  <a:prstClr val="black"/>
                </a:solidFill>
                <a:latin typeface="IBM Plex Sans" panose="020B0503050203000203" pitchFamily="34" charset="0"/>
                <a:cs typeface="Arial"/>
              </a:rPr>
              <a:t>: Spring</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Red</a:t>
            </a:r>
            <a:r>
              <a:rPr lang="en-US" sz="1400" kern="0" spc="-30" dirty="0">
                <a:solidFill>
                  <a:prstClr val="black"/>
                </a:solidFill>
                <a:latin typeface="IBM Plex Sans" panose="020B0503050203000203" pitchFamily="34" charset="0"/>
                <a:cs typeface="Arial"/>
              </a:rPr>
              <a:t>: Quarkus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Yellow</a:t>
            </a:r>
            <a:r>
              <a:rPr lang="en-US" sz="1400" kern="0" spc="-30" dirty="0">
                <a:solidFill>
                  <a:prstClr val="black"/>
                </a:solidFill>
                <a:latin typeface="IBM Plex Sans" panose="020B0503050203000203" pitchFamily="34" charset="0"/>
                <a:cs typeface="Arial"/>
              </a:rPr>
              <a:t>:  Node.js</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Green</a:t>
            </a:r>
            <a:r>
              <a:rPr lang="en-US" sz="1400" kern="0" spc="-30" dirty="0">
                <a:solidFill>
                  <a:prstClr val="black"/>
                </a:solidFill>
                <a:latin typeface="IBM Plex Sans" panose="020B0503050203000203" pitchFamily="34" charset="0"/>
                <a:cs typeface="Arial"/>
              </a:rPr>
              <a:t>: AWS Service</a:t>
            </a:r>
          </a:p>
          <a:p>
            <a:pPr marL="182825" indent="-182825" defTabSz="913965">
              <a:buFont typeface="Wingdings" pitchFamily="2" charset="2"/>
              <a:buChar char="Ø"/>
              <a:defRPr/>
            </a:pPr>
            <a:r>
              <a:rPr lang="en-US" sz="1400" b="1" kern="0" spc="-30" dirty="0">
                <a:solidFill>
                  <a:prstClr val="black"/>
                </a:solidFill>
                <a:latin typeface="IBM Plex Sans" panose="020B0503050203000203" pitchFamily="34" charset="0"/>
                <a:cs typeface="Arial"/>
              </a:rPr>
              <a:t>Purple</a:t>
            </a:r>
            <a:r>
              <a:rPr lang="en-US" sz="1400" kern="0" spc="-30" dirty="0">
                <a:solidFill>
                  <a:prstClr val="black"/>
                </a:solidFill>
                <a:latin typeface="IBM Plex Sans" panose="020B0503050203000203" pitchFamily="34" charset="0"/>
                <a:cs typeface="Arial"/>
              </a:rPr>
              <a:t>: Other Service</a:t>
            </a:r>
          </a:p>
        </p:txBody>
      </p:sp>
      <p:sp>
        <p:nvSpPr>
          <p:cNvPr id="97" name="Rounded Rectangle 96">
            <a:extLst>
              <a:ext uri="{FF2B5EF4-FFF2-40B4-BE49-F238E27FC236}">
                <a16:creationId xmlns:a16="http://schemas.microsoft.com/office/drawing/2014/main" id="{160D7761-0201-5B89-2393-D6B8F6D66F62}"/>
              </a:ext>
            </a:extLst>
          </p:cNvPr>
          <p:cNvSpPr/>
          <p:nvPr/>
        </p:nvSpPr>
        <p:spPr>
          <a:xfrm>
            <a:off x="2254010" y="2912400"/>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Broker</a:t>
            </a:r>
            <a:endParaRPr lang="en-US" sz="1899" dirty="0">
              <a:solidFill>
                <a:prstClr val="white"/>
              </a:solidFill>
              <a:latin typeface="IBM Plex Sans" panose="020B0503050203000203" pitchFamily="34" charset="0"/>
            </a:endParaRPr>
          </a:p>
        </p:txBody>
      </p:sp>
      <p:sp>
        <p:nvSpPr>
          <p:cNvPr id="142" name="Rounded Rectangle 141">
            <a:extLst>
              <a:ext uri="{FF2B5EF4-FFF2-40B4-BE49-F238E27FC236}">
                <a16:creationId xmlns:a16="http://schemas.microsoft.com/office/drawing/2014/main" id="{1E9AEDB3-610A-F44F-50E8-D63A0555F7A8}"/>
              </a:ext>
            </a:extLst>
          </p:cNvPr>
          <p:cNvSpPr/>
          <p:nvPr/>
        </p:nvSpPr>
        <p:spPr>
          <a:xfrm>
            <a:off x="4356860" y="2845653"/>
            <a:ext cx="1142702" cy="685621"/>
          </a:xfrm>
          <a:prstGeom prst="round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Portfolio</a:t>
            </a:r>
          </a:p>
        </p:txBody>
      </p:sp>
      <p:cxnSp>
        <p:nvCxnSpPr>
          <p:cNvPr id="192" name="Straight Connector 191">
            <a:extLst>
              <a:ext uri="{FF2B5EF4-FFF2-40B4-BE49-F238E27FC236}">
                <a16:creationId xmlns:a16="http://schemas.microsoft.com/office/drawing/2014/main" id="{6141CB73-6937-9AF3-178D-15E0D0C22EC4}"/>
              </a:ext>
            </a:extLst>
          </p:cNvPr>
          <p:cNvCxnSpPr>
            <a:cxnSpLocks/>
            <a:stCxn id="97" idx="3"/>
            <a:endCxn id="142" idx="1"/>
          </p:cNvCxnSpPr>
          <p:nvPr/>
        </p:nvCxnSpPr>
        <p:spPr>
          <a:xfrm flipV="1">
            <a:off x="3396712" y="3188464"/>
            <a:ext cx="960148" cy="6674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B0ACE5-9B4C-B425-0F50-BD0BF14C2327}"/>
              </a:ext>
            </a:extLst>
          </p:cNvPr>
          <p:cNvCxnSpPr>
            <a:cxnSpLocks/>
            <a:stCxn id="97" idx="3"/>
            <a:endCxn id="5" idx="1"/>
          </p:cNvCxnSpPr>
          <p:nvPr/>
        </p:nvCxnSpPr>
        <p:spPr>
          <a:xfrm>
            <a:off x="3396712" y="3255211"/>
            <a:ext cx="990423" cy="172080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99A122FE-1A3F-0B28-35CA-B4E8837B20C5}"/>
              </a:ext>
            </a:extLst>
          </p:cNvPr>
          <p:cNvSpPr txBox="1"/>
          <p:nvPr/>
        </p:nvSpPr>
        <p:spPr>
          <a:xfrm>
            <a:off x="2899507" y="2567747"/>
            <a:ext cx="706711" cy="369332"/>
          </a:xfrm>
          <a:prstGeom prst="rect">
            <a:avLst/>
          </a:prstGeom>
          <a:noFill/>
          <a:ln>
            <a:noFill/>
          </a:ln>
        </p:spPr>
        <p:txBody>
          <a:bodyPr wrap="square" lIns="0" tIns="0" rIns="0" bIns="0" rtlCol="0">
            <a:spAutoFit/>
          </a:bodyPr>
          <a:lstStyle/>
          <a:p>
            <a:pPr defTabSz="913965">
              <a:defRPr/>
            </a:pPr>
            <a:r>
              <a:rPr lang="en-US" sz="1200" i="1" kern="0" spc="-30" dirty="0">
                <a:solidFill>
                  <a:prstClr val="black"/>
                </a:solidFill>
                <a:latin typeface="Arial"/>
                <a:cs typeface="Arial"/>
              </a:rPr>
              <a:t>PUT </a:t>
            </a:r>
            <a:r>
              <a:rPr lang="en-US" sz="1200" i="1" kern="0" spc="-30" dirty="0">
                <a:solidFill>
                  <a:prstClr val="black"/>
                </a:solidFill>
                <a:latin typeface="IBM Plex Sans" panose="020B0503050203000203" pitchFamily="34" charset="0"/>
                <a:cs typeface="Arial"/>
              </a:rPr>
              <a:t>DELETE</a:t>
            </a:r>
          </a:p>
        </p:txBody>
      </p:sp>
      <p:sp>
        <p:nvSpPr>
          <p:cNvPr id="210" name="Rounded Rectangle 209">
            <a:extLst>
              <a:ext uri="{FF2B5EF4-FFF2-40B4-BE49-F238E27FC236}">
                <a16:creationId xmlns:a16="http://schemas.microsoft.com/office/drawing/2014/main" id="{651CB109-7732-FFF4-CF07-0640391EB830}"/>
              </a:ext>
            </a:extLst>
          </p:cNvPr>
          <p:cNvSpPr/>
          <p:nvPr/>
        </p:nvSpPr>
        <p:spPr>
          <a:xfrm>
            <a:off x="8903216" y="4473532"/>
            <a:ext cx="1279827" cy="645367"/>
          </a:xfrm>
          <a:prstGeom prst="roundRect">
            <a:avLst/>
          </a:prstGeom>
          <a:solidFill>
            <a:srgbClr val="0B7D3C"/>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CouchDB</a:t>
            </a:r>
            <a:endParaRPr lang="en-US" sz="1899" dirty="0">
              <a:solidFill>
                <a:prstClr val="white"/>
              </a:solidFill>
              <a:latin typeface="Arial"/>
            </a:endParaRPr>
          </a:p>
        </p:txBody>
      </p:sp>
      <p:cxnSp>
        <p:nvCxnSpPr>
          <p:cNvPr id="218" name="Straight Connector 217">
            <a:extLst>
              <a:ext uri="{FF2B5EF4-FFF2-40B4-BE49-F238E27FC236}">
                <a16:creationId xmlns:a16="http://schemas.microsoft.com/office/drawing/2014/main" id="{B8DFC5A2-D734-EB33-E88A-42F0E5CB6A2E}"/>
              </a:ext>
            </a:extLst>
          </p:cNvPr>
          <p:cNvCxnSpPr>
            <a:cxnSpLocks/>
          </p:cNvCxnSpPr>
          <p:nvPr/>
        </p:nvCxnSpPr>
        <p:spPr>
          <a:xfrm flipV="1">
            <a:off x="5834556" y="3737040"/>
            <a:ext cx="4954050" cy="54508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C658345-7A72-07C6-48EB-EFC1B0F5697E}"/>
              </a:ext>
            </a:extLst>
          </p:cNvPr>
          <p:cNvSpPr txBox="1"/>
          <p:nvPr/>
        </p:nvSpPr>
        <p:spPr>
          <a:xfrm>
            <a:off x="10531486" y="577530"/>
            <a:ext cx="1600929" cy="1138476"/>
          </a:xfrm>
          <a:prstGeom prst="rect">
            <a:avLst/>
          </a:prstGeom>
          <a:noFill/>
          <a:ln w="12700">
            <a:solidFill>
              <a:schemeClr val="tx1"/>
            </a:solidFill>
          </a:ln>
        </p:spPr>
        <p:txBody>
          <a:bodyPr wrap="square" lIns="0" tIns="0" rIns="0" bIns="0" rtlCol="0">
            <a:spAutoFit/>
          </a:bodyPr>
          <a:lstStyle/>
          <a:p>
            <a:pPr defTabSz="913965">
              <a:defRPr/>
            </a:pPr>
            <a:r>
              <a:rPr lang="en-US" sz="1600" b="1" kern="0" spc="-30" dirty="0">
                <a:solidFill>
                  <a:prstClr val="black"/>
                </a:solidFill>
                <a:latin typeface="IBM Plex Sans" panose="020B0503050203000203" pitchFamily="34" charset="0"/>
                <a:cs typeface="Arial"/>
              </a:rPr>
              <a:t>Solid Border: </a:t>
            </a:r>
            <a:r>
              <a:rPr lang="en-US" sz="1600" i="1" kern="0" spc="-30" dirty="0">
                <a:solidFill>
                  <a:prstClr val="black"/>
                </a:solidFill>
                <a:latin typeface="IBM Plex Sans" panose="020B0503050203000203" pitchFamily="34" charset="0"/>
                <a:cs typeface="Arial"/>
              </a:rPr>
              <a:t>Required</a:t>
            </a:r>
          </a:p>
          <a:p>
            <a:pPr defTabSz="913965">
              <a:defRPr/>
            </a:pPr>
            <a:endParaRPr lang="en-US" sz="800" i="1" kern="0" spc="-30" dirty="0">
              <a:solidFill>
                <a:prstClr val="black"/>
              </a:solidFill>
              <a:latin typeface="IBM Plex Sans" panose="020B0503050203000203" pitchFamily="34" charset="0"/>
              <a:cs typeface="Arial"/>
            </a:endParaRPr>
          </a:p>
          <a:p>
            <a:pPr defTabSz="913965">
              <a:defRPr/>
            </a:pPr>
            <a:r>
              <a:rPr lang="en-US" sz="1600" b="1" kern="0" spc="-30" dirty="0">
                <a:solidFill>
                  <a:prstClr val="black"/>
                </a:solidFill>
                <a:latin typeface="IBM Plex Sans" panose="020B0503050203000203" pitchFamily="34" charset="0"/>
                <a:cs typeface="Arial"/>
              </a:rPr>
              <a:t> Dashed Border:</a:t>
            </a:r>
          </a:p>
          <a:p>
            <a:pPr defTabSz="913965">
              <a:defRPr/>
            </a:pPr>
            <a:r>
              <a:rPr lang="en-US" sz="1600" i="1" kern="0" spc="-30" dirty="0">
                <a:solidFill>
                  <a:prstClr val="black"/>
                </a:solidFill>
                <a:latin typeface="IBM Plex Sans" panose="020B0503050203000203" pitchFamily="34" charset="0"/>
                <a:cs typeface="Arial"/>
              </a:rPr>
              <a:t> Optional</a:t>
            </a:r>
            <a:endParaRPr lang="en-US" sz="1600" kern="0" spc="-30" dirty="0">
              <a:solidFill>
                <a:prstClr val="black"/>
              </a:solidFill>
              <a:latin typeface="IBM Plex Sans" panose="020B0503050203000203" pitchFamily="34" charset="0"/>
              <a:cs typeface="Arial"/>
            </a:endParaRPr>
          </a:p>
        </p:txBody>
      </p:sp>
      <p:cxnSp>
        <p:nvCxnSpPr>
          <p:cNvPr id="128" name="Straight Connector 127">
            <a:extLst>
              <a:ext uri="{FF2B5EF4-FFF2-40B4-BE49-F238E27FC236}">
                <a16:creationId xmlns:a16="http://schemas.microsoft.com/office/drawing/2014/main" id="{B9C4B290-F8DB-2B87-403B-375B305A8745}"/>
              </a:ext>
            </a:extLst>
          </p:cNvPr>
          <p:cNvCxnSpPr>
            <a:cxnSpLocks/>
            <a:stCxn id="97" idx="3"/>
            <a:endCxn id="71" idx="1"/>
          </p:cNvCxnSpPr>
          <p:nvPr/>
        </p:nvCxnSpPr>
        <p:spPr>
          <a:xfrm>
            <a:off x="3396712" y="3255211"/>
            <a:ext cx="999464" cy="79730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59B98F0B-E5AA-F0FA-0A94-F9F50D4B7E0C}"/>
              </a:ext>
            </a:extLst>
          </p:cNvPr>
          <p:cNvSpPr/>
          <p:nvPr/>
        </p:nvSpPr>
        <p:spPr>
          <a:xfrm>
            <a:off x="7165706" y="5533413"/>
            <a:ext cx="1188410" cy="68562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API Gateway</a:t>
            </a:r>
            <a:endParaRPr lang="en-US" sz="1400" dirty="0">
              <a:solidFill>
                <a:prstClr val="white"/>
              </a:solidFill>
              <a:latin typeface="Arial"/>
            </a:endParaRPr>
          </a:p>
        </p:txBody>
      </p:sp>
      <p:sp>
        <p:nvSpPr>
          <p:cNvPr id="129" name="TextBox 128">
            <a:extLst>
              <a:ext uri="{FF2B5EF4-FFF2-40B4-BE49-F238E27FC236}">
                <a16:creationId xmlns:a16="http://schemas.microsoft.com/office/drawing/2014/main" id="{5F67F258-2EB7-80BE-69E3-38EFBF77228A}"/>
              </a:ext>
            </a:extLst>
          </p:cNvPr>
          <p:cNvSpPr txBox="1"/>
          <p:nvPr/>
        </p:nvSpPr>
        <p:spPr>
          <a:xfrm rot="1745785">
            <a:off x="5984809" y="5404545"/>
            <a:ext cx="1481699" cy="215388"/>
          </a:xfrm>
          <a:prstGeom prst="rect">
            <a:avLst/>
          </a:prstGeom>
          <a:noFill/>
          <a:ln>
            <a:noFill/>
          </a:ln>
        </p:spPr>
        <p:txBody>
          <a:bodyPr wrap="squar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getLoyaltyLevel</a:t>
            </a:r>
          </a:p>
        </p:txBody>
      </p:sp>
      <p:cxnSp>
        <p:nvCxnSpPr>
          <p:cNvPr id="157" name="Straight Connector 156">
            <a:extLst>
              <a:ext uri="{FF2B5EF4-FFF2-40B4-BE49-F238E27FC236}">
                <a16:creationId xmlns:a16="http://schemas.microsoft.com/office/drawing/2014/main" id="{D69EAE36-25AB-1A82-3015-94EDDB686929}"/>
              </a:ext>
            </a:extLst>
          </p:cNvPr>
          <p:cNvCxnSpPr>
            <a:cxnSpLocks/>
          </p:cNvCxnSpPr>
          <p:nvPr/>
        </p:nvCxnSpPr>
        <p:spPr>
          <a:xfrm flipH="1">
            <a:off x="5507038" y="2941591"/>
            <a:ext cx="1628787" cy="8515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1F3EE453-C148-253F-2203-0B2D6B9F2260}"/>
              </a:ext>
            </a:extLst>
          </p:cNvPr>
          <p:cNvSpPr txBox="1"/>
          <p:nvPr/>
        </p:nvSpPr>
        <p:spPr>
          <a:xfrm>
            <a:off x="6327600" y="2816409"/>
            <a:ext cx="76187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IBM Plex Sans" panose="020B0503050203000203" pitchFamily="34" charset="0"/>
                <a:cs typeface="Arial"/>
              </a:rPr>
              <a:t>Subscribe</a:t>
            </a:r>
          </a:p>
        </p:txBody>
      </p:sp>
      <p:sp>
        <p:nvSpPr>
          <p:cNvPr id="187" name="Rounded Rectangle 186">
            <a:extLst>
              <a:ext uri="{FF2B5EF4-FFF2-40B4-BE49-F238E27FC236}">
                <a16:creationId xmlns:a16="http://schemas.microsoft.com/office/drawing/2014/main" id="{56685D56-0221-3E56-AF2C-C26BF90B2B45}"/>
              </a:ext>
            </a:extLst>
          </p:cNvPr>
          <p:cNvSpPr/>
          <p:nvPr/>
        </p:nvSpPr>
        <p:spPr>
          <a:xfrm>
            <a:off x="9000235" y="1067786"/>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S3</a:t>
            </a:r>
          </a:p>
        </p:txBody>
      </p:sp>
      <p:sp>
        <p:nvSpPr>
          <p:cNvPr id="224" name="TextBox 223">
            <a:extLst>
              <a:ext uri="{FF2B5EF4-FFF2-40B4-BE49-F238E27FC236}">
                <a16:creationId xmlns:a16="http://schemas.microsoft.com/office/drawing/2014/main" id="{2A0C4049-FB48-ACF7-8FEE-DB888FEE545E}"/>
              </a:ext>
            </a:extLst>
          </p:cNvPr>
          <p:cNvSpPr txBox="1"/>
          <p:nvPr/>
        </p:nvSpPr>
        <p:spPr>
          <a:xfrm>
            <a:off x="10284446" y="3514346"/>
            <a:ext cx="473405"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POST</a:t>
            </a:r>
          </a:p>
        </p:txBody>
      </p:sp>
      <p:cxnSp>
        <p:nvCxnSpPr>
          <p:cNvPr id="226" name="Straight Connector 225">
            <a:extLst>
              <a:ext uri="{FF2B5EF4-FFF2-40B4-BE49-F238E27FC236}">
                <a16:creationId xmlns:a16="http://schemas.microsoft.com/office/drawing/2014/main" id="{A8661A43-79FF-ABC8-53F2-670EC602357A}"/>
              </a:ext>
            </a:extLst>
          </p:cNvPr>
          <p:cNvCxnSpPr>
            <a:cxnSpLocks/>
            <a:stCxn id="5" idx="3"/>
            <a:endCxn id="136" idx="1"/>
          </p:cNvCxnSpPr>
          <p:nvPr/>
        </p:nvCxnSpPr>
        <p:spPr>
          <a:xfrm>
            <a:off x="5529837" y="4976011"/>
            <a:ext cx="1635869" cy="90021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C222B6A9-CE62-9B26-BB42-72C6088C8A95}"/>
              </a:ext>
            </a:extLst>
          </p:cNvPr>
          <p:cNvSpPr txBox="1"/>
          <p:nvPr/>
        </p:nvSpPr>
        <p:spPr>
          <a:xfrm rot="3566131">
            <a:off x="6595548" y="5078806"/>
            <a:ext cx="966290" cy="184666"/>
          </a:xfrm>
          <a:prstGeom prst="rect">
            <a:avLst/>
          </a:prstGeom>
          <a:noFill/>
          <a:ln>
            <a:noFill/>
          </a:ln>
        </p:spPr>
        <p:txBody>
          <a:bodyPr wrap="none" lIns="0" tIns="0" rIns="0" bIns="0" rtlCol="0">
            <a:spAutoFit/>
          </a:bodyPr>
          <a:lstStyle/>
          <a:p>
            <a:pPr defTabSz="913965">
              <a:defRPr/>
            </a:pPr>
            <a:r>
              <a:rPr lang="en-US" sz="1200" i="1" kern="0" spc="-30" dirty="0">
                <a:solidFill>
                  <a:prstClr val="black"/>
                </a:solidFill>
                <a:latin typeface="Arial"/>
                <a:cs typeface="Arial"/>
              </a:rPr>
              <a:t>getStockQuote</a:t>
            </a:r>
            <a:endParaRPr lang="en-US" sz="1400" i="1" kern="0" spc="-30" dirty="0">
              <a:solidFill>
                <a:prstClr val="black"/>
              </a:solidFill>
              <a:latin typeface="Arial"/>
              <a:cs typeface="Arial"/>
            </a:endParaRPr>
          </a:p>
        </p:txBody>
      </p:sp>
      <p:sp>
        <p:nvSpPr>
          <p:cNvPr id="241" name="TextBox 240">
            <a:extLst>
              <a:ext uri="{FF2B5EF4-FFF2-40B4-BE49-F238E27FC236}">
                <a16:creationId xmlns:a16="http://schemas.microsoft.com/office/drawing/2014/main" id="{ED3CE2EB-EFD1-9123-87C2-6198E445ACD7}"/>
              </a:ext>
            </a:extLst>
          </p:cNvPr>
          <p:cNvSpPr txBox="1"/>
          <p:nvPr/>
        </p:nvSpPr>
        <p:spPr>
          <a:xfrm>
            <a:off x="5015898" y="2521682"/>
            <a:ext cx="357056"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GET</a:t>
            </a:r>
          </a:p>
        </p:txBody>
      </p:sp>
      <p:sp>
        <p:nvSpPr>
          <p:cNvPr id="244" name="TextBox 243">
            <a:extLst>
              <a:ext uri="{FF2B5EF4-FFF2-40B4-BE49-F238E27FC236}">
                <a16:creationId xmlns:a16="http://schemas.microsoft.com/office/drawing/2014/main" id="{30950752-AD6A-547B-F253-1F04A4917795}"/>
              </a:ext>
            </a:extLst>
          </p:cNvPr>
          <p:cNvSpPr txBox="1"/>
          <p:nvPr/>
        </p:nvSpPr>
        <p:spPr>
          <a:xfrm>
            <a:off x="9633594" y="859523"/>
            <a:ext cx="731420" cy="215388"/>
          </a:xfrm>
          <a:prstGeom prst="rect">
            <a:avLst/>
          </a:prstGeom>
          <a:noFill/>
          <a:ln>
            <a:noFill/>
          </a:ln>
        </p:spPr>
        <p:txBody>
          <a:bodyPr wrap="none" lIns="0" tIns="0" rIns="0" bIns="0" rtlCol="0">
            <a:spAutoFit/>
          </a:bodyPr>
          <a:lstStyle/>
          <a:p>
            <a:pPr defTabSz="913965">
              <a:defRPr/>
            </a:pPr>
            <a:r>
              <a:rPr lang="en-US" sz="1400" i="1" kern="0" spc="-30" dirty="0">
                <a:solidFill>
                  <a:prstClr val="black"/>
                </a:solidFill>
                <a:latin typeface="Arial"/>
                <a:cs typeface="Arial"/>
              </a:rPr>
              <a:t>putObject</a:t>
            </a:r>
          </a:p>
        </p:txBody>
      </p:sp>
      <p:sp>
        <p:nvSpPr>
          <p:cNvPr id="253" name="TextBox 252">
            <a:extLst>
              <a:ext uri="{FF2B5EF4-FFF2-40B4-BE49-F238E27FC236}">
                <a16:creationId xmlns:a16="http://schemas.microsoft.com/office/drawing/2014/main" id="{F224B7BF-F8C3-E93A-EAA4-A5C88EBA2AB2}"/>
              </a:ext>
            </a:extLst>
          </p:cNvPr>
          <p:cNvSpPr txBox="1"/>
          <p:nvPr/>
        </p:nvSpPr>
        <p:spPr>
          <a:xfrm>
            <a:off x="8444942" y="5010038"/>
            <a:ext cx="453532" cy="215388"/>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IBM Plex Sans" panose="020B0503050203000203" pitchFamily="34" charset="0"/>
                <a:cs typeface="Arial"/>
              </a:rPr>
              <a:t> POST</a:t>
            </a:r>
          </a:p>
        </p:txBody>
      </p:sp>
      <p:sp>
        <p:nvSpPr>
          <p:cNvPr id="254" name="Rounded Rectangle 253">
            <a:extLst>
              <a:ext uri="{FF2B5EF4-FFF2-40B4-BE49-F238E27FC236}">
                <a16:creationId xmlns:a16="http://schemas.microsoft.com/office/drawing/2014/main" id="{9BD36B39-122A-A19A-7FB8-A1E14CFF98CE}"/>
              </a:ext>
            </a:extLst>
          </p:cNvPr>
          <p:cNvSpPr/>
          <p:nvPr/>
        </p:nvSpPr>
        <p:spPr>
          <a:xfrm>
            <a:off x="8915846" y="545752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Lambda</a:t>
            </a:r>
            <a:endParaRPr lang="en-US" sz="1300" dirty="0">
              <a:solidFill>
                <a:prstClr val="white"/>
              </a:solidFill>
              <a:latin typeface="Arial"/>
            </a:endParaRPr>
          </a:p>
        </p:txBody>
      </p:sp>
      <p:sp>
        <p:nvSpPr>
          <p:cNvPr id="255" name="Rounded Rectangle 254">
            <a:extLst>
              <a:ext uri="{FF2B5EF4-FFF2-40B4-BE49-F238E27FC236}">
                <a16:creationId xmlns:a16="http://schemas.microsoft.com/office/drawing/2014/main" id="{87F1BBDD-D11D-E5D1-6BDC-93B65FF3DFE4}"/>
              </a:ext>
            </a:extLst>
          </p:cNvPr>
          <p:cNvSpPr/>
          <p:nvPr/>
        </p:nvSpPr>
        <p:spPr>
          <a:xfrm>
            <a:off x="9068207" y="5609888"/>
            <a:ext cx="1225510" cy="685621"/>
          </a:xfrm>
          <a:prstGeom prst="roundRect">
            <a:avLst/>
          </a:prstGeom>
          <a:solidFill>
            <a:srgbClr val="F8EE0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black"/>
                </a:solidFill>
                <a:latin typeface="Arial"/>
              </a:rPr>
              <a:t>Lambda</a:t>
            </a:r>
            <a:endParaRPr lang="en-US" sz="1300" dirty="0">
              <a:solidFill>
                <a:prstClr val="black"/>
              </a:solidFill>
              <a:latin typeface="Arial"/>
            </a:endParaRPr>
          </a:p>
        </p:txBody>
      </p:sp>
      <p:sp>
        <p:nvSpPr>
          <p:cNvPr id="176" name="Rounded Rectangle 175">
            <a:extLst>
              <a:ext uri="{FF2B5EF4-FFF2-40B4-BE49-F238E27FC236}">
                <a16:creationId xmlns:a16="http://schemas.microsoft.com/office/drawing/2014/main" id="{0FA477FF-3DFD-EFDF-F27B-A961CF1C7CFE}"/>
              </a:ext>
            </a:extLst>
          </p:cNvPr>
          <p:cNvSpPr/>
          <p:nvPr/>
        </p:nvSpPr>
        <p:spPr>
          <a:xfrm>
            <a:off x="8981984" y="2075131"/>
            <a:ext cx="1279827" cy="685621"/>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Elasti Cache</a:t>
            </a:r>
          </a:p>
        </p:txBody>
      </p:sp>
      <p:cxnSp>
        <p:nvCxnSpPr>
          <p:cNvPr id="189" name="Curved Connector 188">
            <a:extLst>
              <a:ext uri="{FF2B5EF4-FFF2-40B4-BE49-F238E27FC236}">
                <a16:creationId xmlns:a16="http://schemas.microsoft.com/office/drawing/2014/main" id="{4AA6202D-CE63-508D-5FF6-80DD67FD12BA}"/>
              </a:ext>
            </a:extLst>
          </p:cNvPr>
          <p:cNvCxnSpPr>
            <a:stCxn id="50" idx="0"/>
            <a:endCxn id="187" idx="0"/>
          </p:cNvCxnSpPr>
          <p:nvPr/>
        </p:nvCxnSpPr>
        <p:spPr>
          <a:xfrm rot="5400000" flipH="1" flipV="1">
            <a:off x="5995745" y="-2102598"/>
            <a:ext cx="474020" cy="6814788"/>
          </a:xfrm>
          <a:prstGeom prst="curvedConnector3">
            <a:avLst>
              <a:gd name="adj1" fmla="val 148226"/>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236" name="Straight Arrow Connector 235">
            <a:extLst>
              <a:ext uri="{FF2B5EF4-FFF2-40B4-BE49-F238E27FC236}">
                <a16:creationId xmlns:a16="http://schemas.microsoft.com/office/drawing/2014/main" id="{746CF9F2-0AAE-0082-05FE-9BB1E00E8221}"/>
              </a:ext>
            </a:extLst>
          </p:cNvPr>
          <p:cNvCxnSpPr>
            <a:cxnSpLocks/>
            <a:stCxn id="5" idx="3"/>
          </p:cNvCxnSpPr>
          <p:nvPr/>
        </p:nvCxnSpPr>
        <p:spPr>
          <a:xfrm>
            <a:off x="5529837" y="4976011"/>
            <a:ext cx="3393884" cy="1113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18" name="Straight Arrow Connector 317">
            <a:extLst>
              <a:ext uri="{FF2B5EF4-FFF2-40B4-BE49-F238E27FC236}">
                <a16:creationId xmlns:a16="http://schemas.microsoft.com/office/drawing/2014/main" id="{E4FDA6C0-C07C-678E-A760-C7BA54F8D936}"/>
              </a:ext>
            </a:extLst>
          </p:cNvPr>
          <p:cNvCxnSpPr>
            <a:cxnSpLocks/>
            <a:stCxn id="136" idx="3"/>
          </p:cNvCxnSpPr>
          <p:nvPr/>
        </p:nvCxnSpPr>
        <p:spPr>
          <a:xfrm flipV="1">
            <a:off x="8354117" y="5782228"/>
            <a:ext cx="406953" cy="93996"/>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32" name="Elbow Connector 331">
            <a:extLst>
              <a:ext uri="{FF2B5EF4-FFF2-40B4-BE49-F238E27FC236}">
                <a16:creationId xmlns:a16="http://schemas.microsoft.com/office/drawing/2014/main" id="{075FD89E-7C25-ACB0-072B-D735DCF80BDB}"/>
              </a:ext>
            </a:extLst>
          </p:cNvPr>
          <p:cNvCxnSpPr>
            <a:cxnSpLocks/>
            <a:endCxn id="74" idx="0"/>
          </p:cNvCxnSpPr>
          <p:nvPr/>
        </p:nvCxnSpPr>
        <p:spPr>
          <a:xfrm rot="10800000" flipV="1">
            <a:off x="2886013" y="4552192"/>
            <a:ext cx="4192462" cy="1204934"/>
          </a:xfrm>
          <a:prstGeom prst="bentConnector2">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3" name="Straight Arrow Connector 382">
            <a:extLst>
              <a:ext uri="{FF2B5EF4-FFF2-40B4-BE49-F238E27FC236}">
                <a16:creationId xmlns:a16="http://schemas.microsoft.com/office/drawing/2014/main" id="{E7A5D616-2DEC-A827-AA85-DF4D5D8088FB}"/>
              </a:ext>
            </a:extLst>
          </p:cNvPr>
          <p:cNvCxnSpPr>
            <a:cxnSpLocks/>
          </p:cNvCxnSpPr>
          <p:nvPr/>
        </p:nvCxnSpPr>
        <p:spPr>
          <a:xfrm>
            <a:off x="5464202" y="2507263"/>
            <a:ext cx="1726797" cy="3062480"/>
          </a:xfrm>
          <a:prstGeom prst="straightConnector1">
            <a:avLst/>
          </a:prstGeom>
          <a:ln w="1905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1035805-4FA8-3986-3D3E-7234D2AD4796}"/>
              </a:ext>
            </a:extLst>
          </p:cNvPr>
          <p:cNvCxnSpPr>
            <a:cxnSpLocks/>
          </p:cNvCxnSpPr>
          <p:nvPr/>
        </p:nvCxnSpPr>
        <p:spPr>
          <a:xfrm>
            <a:off x="5545714" y="6219034"/>
            <a:ext cx="684055" cy="36812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A9DCAF96-9514-99CA-E1F3-9679328ADEFF}"/>
              </a:ext>
            </a:extLst>
          </p:cNvPr>
          <p:cNvSpPr/>
          <p:nvPr/>
        </p:nvSpPr>
        <p:spPr>
          <a:xfrm>
            <a:off x="4349484" y="1033674"/>
            <a:ext cx="1142702" cy="685621"/>
          </a:xfrm>
          <a:prstGeom prst="roundRect">
            <a:avLst/>
          </a:prstGeom>
          <a:solidFill>
            <a:srgbClr val="FFC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Cash Account</a:t>
            </a:r>
          </a:p>
        </p:txBody>
      </p:sp>
      <p:cxnSp>
        <p:nvCxnSpPr>
          <p:cNvPr id="44" name="Straight Connector 43">
            <a:extLst>
              <a:ext uri="{FF2B5EF4-FFF2-40B4-BE49-F238E27FC236}">
                <a16:creationId xmlns:a16="http://schemas.microsoft.com/office/drawing/2014/main" id="{D9204899-5E12-E426-5EB3-AEBC39EE8162}"/>
              </a:ext>
            </a:extLst>
          </p:cNvPr>
          <p:cNvCxnSpPr>
            <a:cxnSpLocks/>
            <a:stCxn id="6" idx="3"/>
          </p:cNvCxnSpPr>
          <p:nvPr/>
        </p:nvCxnSpPr>
        <p:spPr>
          <a:xfrm>
            <a:off x="5503703" y="2199814"/>
            <a:ext cx="3493765" cy="1425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5E4635B-BE37-8CA0-2D1C-786643B882E1}"/>
              </a:ext>
            </a:extLst>
          </p:cNvPr>
          <p:cNvCxnSpPr>
            <a:cxnSpLocks/>
          </p:cNvCxnSpPr>
          <p:nvPr/>
        </p:nvCxnSpPr>
        <p:spPr>
          <a:xfrm>
            <a:off x="8139258" y="1265138"/>
            <a:ext cx="995570" cy="8243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4CFB4EF-CAA6-3825-0E97-2FD38F4A3C0D}"/>
              </a:ext>
            </a:extLst>
          </p:cNvPr>
          <p:cNvCxnSpPr>
            <a:cxnSpLocks/>
          </p:cNvCxnSpPr>
          <p:nvPr/>
        </p:nvCxnSpPr>
        <p:spPr>
          <a:xfrm>
            <a:off x="5492186" y="1216744"/>
            <a:ext cx="2671312" cy="51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0852FDD-8A1A-C4C9-FD25-559828583EAE}"/>
              </a:ext>
            </a:extLst>
          </p:cNvPr>
          <p:cNvCxnSpPr>
            <a:cxnSpLocks/>
            <a:endCxn id="23" idx="1"/>
          </p:cNvCxnSpPr>
          <p:nvPr/>
        </p:nvCxnSpPr>
        <p:spPr>
          <a:xfrm flipV="1">
            <a:off x="3394579" y="1376485"/>
            <a:ext cx="954905" cy="173881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Rounded Rectangle 110">
            <a:extLst>
              <a:ext uri="{FF2B5EF4-FFF2-40B4-BE49-F238E27FC236}">
                <a16:creationId xmlns:a16="http://schemas.microsoft.com/office/drawing/2014/main" id="{A9BBF34D-DEE9-8C68-12B9-A851BF1015F2}"/>
              </a:ext>
            </a:extLst>
          </p:cNvPr>
          <p:cNvSpPr/>
          <p:nvPr/>
        </p:nvSpPr>
        <p:spPr>
          <a:xfrm>
            <a:off x="10730262" y="1884875"/>
            <a:ext cx="1292251" cy="927541"/>
          </a:xfrm>
          <a:prstGeom prst="roundRect">
            <a:avLst/>
          </a:prstGeom>
          <a:solidFill>
            <a:schemeClr val="accent6">
              <a:lumMod val="25000"/>
              <a:lumOff val="75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IBM Plex Sans" panose="020B0503050203000203" pitchFamily="34" charset="0"/>
              </a:rPr>
              <a:t>Exchange Rate Service</a:t>
            </a:r>
          </a:p>
        </p:txBody>
      </p:sp>
      <p:cxnSp>
        <p:nvCxnSpPr>
          <p:cNvPr id="123" name="Straight Connector 122">
            <a:extLst>
              <a:ext uri="{FF2B5EF4-FFF2-40B4-BE49-F238E27FC236}">
                <a16:creationId xmlns:a16="http://schemas.microsoft.com/office/drawing/2014/main" id="{D18F2734-33C3-A396-DC29-17FE57B09A78}"/>
              </a:ext>
            </a:extLst>
          </p:cNvPr>
          <p:cNvCxnSpPr>
            <a:cxnSpLocks/>
          </p:cNvCxnSpPr>
          <p:nvPr/>
        </p:nvCxnSpPr>
        <p:spPr>
          <a:xfrm>
            <a:off x="5464202" y="1104251"/>
            <a:ext cx="2763487" cy="1964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297C086-AE9D-181C-792B-8FD195848FBC}"/>
              </a:ext>
            </a:extLst>
          </p:cNvPr>
          <p:cNvCxnSpPr>
            <a:cxnSpLocks/>
          </p:cNvCxnSpPr>
          <p:nvPr/>
        </p:nvCxnSpPr>
        <p:spPr>
          <a:xfrm>
            <a:off x="8203071" y="1123895"/>
            <a:ext cx="994624" cy="83667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05C3C9C-8AD5-563C-22FD-37159C9BC3F0}"/>
              </a:ext>
            </a:extLst>
          </p:cNvPr>
          <p:cNvCxnSpPr>
            <a:cxnSpLocks/>
          </p:cNvCxnSpPr>
          <p:nvPr/>
        </p:nvCxnSpPr>
        <p:spPr>
          <a:xfrm>
            <a:off x="9178699" y="1923961"/>
            <a:ext cx="1559559" cy="7496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2FCF9DF-7F05-CB1A-A0D9-B7706B3D6729}"/>
              </a:ext>
            </a:extLst>
          </p:cNvPr>
          <p:cNvCxnSpPr>
            <a:cxnSpLocks/>
          </p:cNvCxnSpPr>
          <p:nvPr/>
        </p:nvCxnSpPr>
        <p:spPr>
          <a:xfrm flipV="1">
            <a:off x="5507038" y="4293693"/>
            <a:ext cx="380703" cy="36531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56AF6DF0-1B87-141D-DCD1-A875D6EB8EFB}"/>
              </a:ext>
            </a:extLst>
          </p:cNvPr>
          <p:cNvSpPr/>
          <p:nvPr/>
        </p:nvSpPr>
        <p:spPr>
          <a:xfrm>
            <a:off x="215428" y="2910126"/>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Mobile</a:t>
            </a:r>
            <a:endParaRPr lang="en-US" sz="1899" dirty="0">
              <a:solidFill>
                <a:prstClr val="white"/>
              </a:solidFill>
              <a:latin typeface="Arial"/>
            </a:endParaRPr>
          </a:p>
        </p:txBody>
      </p:sp>
      <p:cxnSp>
        <p:nvCxnSpPr>
          <p:cNvPr id="7" name="Straight Connector 6">
            <a:extLst>
              <a:ext uri="{FF2B5EF4-FFF2-40B4-BE49-F238E27FC236}">
                <a16:creationId xmlns:a16="http://schemas.microsoft.com/office/drawing/2014/main" id="{56415FEA-46F7-81A8-F731-B792DC7CDA88}"/>
              </a:ext>
            </a:extLst>
          </p:cNvPr>
          <p:cNvCxnSpPr>
            <a:cxnSpLocks/>
            <a:stCxn id="3" idx="3"/>
            <a:endCxn id="97" idx="1"/>
          </p:cNvCxnSpPr>
          <p:nvPr/>
        </p:nvCxnSpPr>
        <p:spPr>
          <a:xfrm>
            <a:off x="1358130" y="3252937"/>
            <a:ext cx="895880" cy="227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99E0D5-27D9-9D87-C575-2C8809B1E4C4}"/>
              </a:ext>
            </a:extLst>
          </p:cNvPr>
          <p:cNvSpPr txBox="1"/>
          <p:nvPr/>
        </p:nvSpPr>
        <p:spPr>
          <a:xfrm>
            <a:off x="9268053" y="4285831"/>
            <a:ext cx="550152" cy="215444"/>
          </a:xfrm>
          <a:prstGeom prst="rect">
            <a:avLst/>
          </a:prstGeom>
          <a:noFill/>
          <a:ln>
            <a:noFill/>
          </a:ln>
        </p:spPr>
        <p:txBody>
          <a:bodyPr wrap="none" lIns="0" tIns="0" rIns="0" bIns="0" rtlCol="0">
            <a:spAutoFit/>
          </a:bodyPr>
          <a:lstStyle/>
          <a:p>
            <a:pPr algn="r" defTabSz="913965">
              <a:defRPr/>
            </a:pPr>
            <a:r>
              <a:rPr lang="en-US" sz="1400" i="1" kern="0" spc="-30" dirty="0">
                <a:solidFill>
                  <a:prstClr val="black"/>
                </a:solidFill>
                <a:latin typeface="Arial"/>
                <a:cs typeface="Arial"/>
              </a:rPr>
              <a:t> </a:t>
            </a:r>
            <a:r>
              <a:rPr lang="en-US" sz="1400" i="1" kern="0" spc="-30" dirty="0">
                <a:solidFill>
                  <a:prstClr val="black"/>
                </a:solidFill>
                <a:latin typeface="IBM Plex Sans" panose="020B0503050203000203" pitchFamily="34" charset="0"/>
                <a:cs typeface="Arial"/>
              </a:rPr>
              <a:t>In EC2</a:t>
            </a:r>
          </a:p>
        </p:txBody>
      </p:sp>
      <p:sp>
        <p:nvSpPr>
          <p:cNvPr id="41" name="Rounded Rectangle 40">
            <a:extLst>
              <a:ext uri="{FF2B5EF4-FFF2-40B4-BE49-F238E27FC236}">
                <a16:creationId xmlns:a16="http://schemas.microsoft.com/office/drawing/2014/main" id="{E219A470-CF35-644A-907E-2D5A2313EE8D}"/>
              </a:ext>
            </a:extLst>
          </p:cNvPr>
          <p:cNvSpPr/>
          <p:nvPr/>
        </p:nvSpPr>
        <p:spPr>
          <a:xfrm>
            <a:off x="243364" y="1960567"/>
            <a:ext cx="1142702" cy="685621"/>
          </a:xfrm>
          <a:prstGeom prst="roundRect">
            <a:avLst/>
          </a:prstGeom>
          <a:solidFill>
            <a:schemeClr val="tx1">
              <a:lumMod val="50000"/>
              <a:lumOff val="50000"/>
            </a:schemeClr>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799" dirty="0">
                <a:solidFill>
                  <a:prstClr val="white"/>
                </a:solidFill>
                <a:latin typeface="Arial"/>
              </a:rPr>
              <a:t>Gatling</a:t>
            </a:r>
            <a:endParaRPr lang="en-US" sz="1899" dirty="0">
              <a:solidFill>
                <a:prstClr val="white"/>
              </a:solidFill>
              <a:latin typeface="Arial"/>
            </a:endParaRPr>
          </a:p>
        </p:txBody>
      </p:sp>
      <p:cxnSp>
        <p:nvCxnSpPr>
          <p:cNvPr id="45" name="Straight Connector 44">
            <a:extLst>
              <a:ext uri="{FF2B5EF4-FFF2-40B4-BE49-F238E27FC236}">
                <a16:creationId xmlns:a16="http://schemas.microsoft.com/office/drawing/2014/main" id="{38DADA96-8E36-6890-8AB1-6A544D0E42F7}"/>
              </a:ext>
            </a:extLst>
          </p:cNvPr>
          <p:cNvCxnSpPr>
            <a:cxnSpLocks/>
            <a:stCxn id="41" idx="3"/>
            <a:endCxn id="50" idx="1"/>
          </p:cNvCxnSpPr>
          <p:nvPr/>
        </p:nvCxnSpPr>
        <p:spPr>
          <a:xfrm flipV="1">
            <a:off x="1386066" y="1884617"/>
            <a:ext cx="867944" cy="41876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A4862BC2-3025-E699-1003-A4BD2A2A1025}"/>
              </a:ext>
            </a:extLst>
          </p:cNvPr>
          <p:cNvSpPr/>
          <p:nvPr/>
        </p:nvSpPr>
        <p:spPr>
          <a:xfrm>
            <a:off x="243364" y="529100"/>
            <a:ext cx="1142702" cy="285508"/>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defRPr/>
            </a:pPr>
            <a:r>
              <a:rPr lang="en-US" sz="1600" dirty="0">
                <a:solidFill>
                  <a:prstClr val="white"/>
                </a:solidFill>
                <a:latin typeface="Arial"/>
              </a:rPr>
              <a:t>Selenium</a:t>
            </a:r>
            <a:endParaRPr lang="en-US" sz="1800" dirty="0">
              <a:solidFill>
                <a:prstClr val="white"/>
              </a:solidFill>
              <a:latin typeface="Arial"/>
            </a:endParaRPr>
          </a:p>
        </p:txBody>
      </p:sp>
      <p:cxnSp>
        <p:nvCxnSpPr>
          <p:cNvPr id="14" name="Straight Connector 13">
            <a:extLst>
              <a:ext uri="{FF2B5EF4-FFF2-40B4-BE49-F238E27FC236}">
                <a16:creationId xmlns:a16="http://schemas.microsoft.com/office/drawing/2014/main" id="{C4557F77-1B3B-8A50-FDFB-123FA047B140}"/>
              </a:ext>
            </a:extLst>
          </p:cNvPr>
          <p:cNvCxnSpPr>
            <a:cxnSpLocks/>
            <a:stCxn id="13" idx="2"/>
            <a:endCxn id="27" idx="0"/>
          </p:cNvCxnSpPr>
          <p:nvPr/>
        </p:nvCxnSpPr>
        <p:spPr>
          <a:xfrm>
            <a:off x="814715" y="814608"/>
            <a:ext cx="0" cy="19219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364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141">
            <a:extLst>
              <a:ext uri="{FF2B5EF4-FFF2-40B4-BE49-F238E27FC236}">
                <a16:creationId xmlns:a16="http://schemas.microsoft.com/office/drawing/2014/main" id="{F2A268A4-0275-456D-9568-12039C7B29C1}"/>
              </a:ext>
            </a:extLst>
          </p:cNvPr>
          <p:cNvPicPr>
            <a:picLocks noChangeAspect="1"/>
          </p:cNvPicPr>
          <p:nvPr/>
        </p:nvPicPr>
        <p:blipFill>
          <a:blip r:embed="rId2"/>
          <a:stretch>
            <a:fillRect/>
          </a:stretch>
        </p:blipFill>
        <p:spPr>
          <a:xfrm>
            <a:off x="6919917" y="349817"/>
            <a:ext cx="2609170" cy="5579479"/>
          </a:xfrm>
          <a:prstGeom prst="rect">
            <a:avLst/>
          </a:prstGeom>
        </p:spPr>
      </p:pic>
      <p:pic>
        <p:nvPicPr>
          <p:cNvPr id="140" name="Picture 139">
            <a:extLst>
              <a:ext uri="{FF2B5EF4-FFF2-40B4-BE49-F238E27FC236}">
                <a16:creationId xmlns:a16="http://schemas.microsoft.com/office/drawing/2014/main" id="{3DF5008E-FEF9-4BA7-8345-9AEE25B8761D}"/>
              </a:ext>
            </a:extLst>
          </p:cNvPr>
          <p:cNvPicPr>
            <a:picLocks noChangeAspect="1"/>
          </p:cNvPicPr>
          <p:nvPr/>
        </p:nvPicPr>
        <p:blipFill>
          <a:blip r:embed="rId3"/>
          <a:stretch>
            <a:fillRect/>
          </a:stretch>
        </p:blipFill>
        <p:spPr>
          <a:xfrm>
            <a:off x="3557152" y="394491"/>
            <a:ext cx="3073698" cy="5609704"/>
          </a:xfrm>
          <a:prstGeom prst="rect">
            <a:avLst/>
          </a:prstGeom>
        </p:spPr>
      </p:pic>
      <p:pic>
        <p:nvPicPr>
          <p:cNvPr id="100" name="Picture 99">
            <a:extLst>
              <a:ext uri="{FF2B5EF4-FFF2-40B4-BE49-F238E27FC236}">
                <a16:creationId xmlns:a16="http://schemas.microsoft.com/office/drawing/2014/main" id="{EA62FAC0-F6CD-49E6-883F-CC8A580AA586}"/>
              </a:ext>
            </a:extLst>
          </p:cNvPr>
          <p:cNvPicPr>
            <a:picLocks noChangeAspect="1"/>
          </p:cNvPicPr>
          <p:nvPr/>
        </p:nvPicPr>
        <p:blipFill>
          <a:blip r:embed="rId4"/>
          <a:stretch>
            <a:fillRect/>
          </a:stretch>
        </p:blipFill>
        <p:spPr>
          <a:xfrm>
            <a:off x="6433329" y="806760"/>
            <a:ext cx="3340026" cy="2139053"/>
          </a:xfrm>
          <a:prstGeom prst="rect">
            <a:avLst/>
          </a:prstGeom>
        </p:spPr>
      </p:pic>
      <p:sp>
        <p:nvSpPr>
          <p:cNvPr id="2" name="Slide Number Placeholder 1">
            <a:extLst>
              <a:ext uri="{FF2B5EF4-FFF2-40B4-BE49-F238E27FC236}">
                <a16:creationId xmlns:a16="http://schemas.microsoft.com/office/drawing/2014/main" id="{A95C327E-088D-48B1-84A2-688315DDDFE6}"/>
              </a:ext>
            </a:extLst>
          </p:cNvPr>
          <p:cNvSpPr>
            <a:spLocks noGrp="1"/>
          </p:cNvSpPr>
          <p:nvPr>
            <p:ph type="sldNum" sz="quarter" idx="10"/>
          </p:nvPr>
        </p:nvSpPr>
        <p:spPr>
          <a:xfrm>
            <a:off x="9778962" y="6352481"/>
            <a:ext cx="947695" cy="177388"/>
          </a:xfrm>
        </p:spPr>
        <p:txBody>
          <a:bodyPr/>
          <a:lstStyle/>
          <a:p>
            <a:pPr algn="ctr"/>
            <a:r>
              <a:rPr lang="en-US" sz="1000" dirty="0"/>
              <a:t>IM services</a:t>
            </a:r>
          </a:p>
        </p:txBody>
      </p:sp>
      <p:pic>
        <p:nvPicPr>
          <p:cNvPr id="9" name="Picture 8">
            <a:extLst>
              <a:ext uri="{FF2B5EF4-FFF2-40B4-BE49-F238E27FC236}">
                <a16:creationId xmlns:a16="http://schemas.microsoft.com/office/drawing/2014/main" id="{54E90D23-428F-4083-9564-72F9C5088271}"/>
              </a:ext>
            </a:extLst>
          </p:cNvPr>
          <p:cNvPicPr>
            <a:picLocks noChangeAspect="1"/>
          </p:cNvPicPr>
          <p:nvPr/>
        </p:nvPicPr>
        <p:blipFill>
          <a:blip r:embed="rId5"/>
          <a:stretch>
            <a:fillRect/>
          </a:stretch>
        </p:blipFill>
        <p:spPr>
          <a:xfrm>
            <a:off x="234238" y="689746"/>
            <a:ext cx="1127197" cy="897583"/>
          </a:xfrm>
          <a:prstGeom prst="rect">
            <a:avLst/>
          </a:prstGeom>
        </p:spPr>
      </p:pic>
      <p:pic>
        <p:nvPicPr>
          <p:cNvPr id="11" name="Picture 10">
            <a:extLst>
              <a:ext uri="{FF2B5EF4-FFF2-40B4-BE49-F238E27FC236}">
                <a16:creationId xmlns:a16="http://schemas.microsoft.com/office/drawing/2014/main" id="{D96CC7B3-7C8E-4222-A1BB-190732999C77}"/>
              </a:ext>
            </a:extLst>
          </p:cNvPr>
          <p:cNvPicPr>
            <a:picLocks noChangeAspect="1"/>
          </p:cNvPicPr>
          <p:nvPr/>
        </p:nvPicPr>
        <p:blipFill>
          <a:blip r:embed="rId6"/>
          <a:stretch>
            <a:fillRect/>
          </a:stretch>
        </p:blipFill>
        <p:spPr>
          <a:xfrm>
            <a:off x="2431416" y="790317"/>
            <a:ext cx="691970" cy="660228"/>
          </a:xfrm>
          <a:prstGeom prst="rect">
            <a:avLst/>
          </a:prstGeom>
        </p:spPr>
      </p:pic>
      <p:pic>
        <p:nvPicPr>
          <p:cNvPr id="13" name="Picture 12">
            <a:extLst>
              <a:ext uri="{FF2B5EF4-FFF2-40B4-BE49-F238E27FC236}">
                <a16:creationId xmlns:a16="http://schemas.microsoft.com/office/drawing/2014/main" id="{D17F6F20-92CA-4F9B-9368-4AE3720872E8}"/>
              </a:ext>
            </a:extLst>
          </p:cNvPr>
          <p:cNvPicPr>
            <a:picLocks noChangeAspect="1"/>
          </p:cNvPicPr>
          <p:nvPr/>
        </p:nvPicPr>
        <p:blipFill>
          <a:blip r:embed="rId7"/>
          <a:stretch>
            <a:fillRect/>
          </a:stretch>
        </p:blipFill>
        <p:spPr>
          <a:xfrm>
            <a:off x="3123386" y="1434969"/>
            <a:ext cx="717363" cy="152360"/>
          </a:xfrm>
          <a:prstGeom prst="rect">
            <a:avLst/>
          </a:prstGeom>
        </p:spPr>
      </p:pic>
      <p:pic>
        <p:nvPicPr>
          <p:cNvPr id="15" name="Picture 14">
            <a:extLst>
              <a:ext uri="{FF2B5EF4-FFF2-40B4-BE49-F238E27FC236}">
                <a16:creationId xmlns:a16="http://schemas.microsoft.com/office/drawing/2014/main" id="{F65E60BF-4105-4AC9-8343-44A0EAE15F0D}"/>
              </a:ext>
            </a:extLst>
          </p:cNvPr>
          <p:cNvPicPr>
            <a:picLocks noChangeAspect="1"/>
          </p:cNvPicPr>
          <p:nvPr/>
        </p:nvPicPr>
        <p:blipFill>
          <a:blip r:embed="rId8"/>
          <a:stretch>
            <a:fillRect/>
          </a:stretch>
        </p:blipFill>
        <p:spPr>
          <a:xfrm>
            <a:off x="3840749" y="1174686"/>
            <a:ext cx="584048" cy="672925"/>
          </a:xfrm>
          <a:prstGeom prst="rect">
            <a:avLst/>
          </a:prstGeom>
        </p:spPr>
      </p:pic>
      <p:pic>
        <p:nvPicPr>
          <p:cNvPr id="17" name="Picture 16">
            <a:extLst>
              <a:ext uri="{FF2B5EF4-FFF2-40B4-BE49-F238E27FC236}">
                <a16:creationId xmlns:a16="http://schemas.microsoft.com/office/drawing/2014/main" id="{6521F239-0A5E-411C-A4E5-999020A759D8}"/>
              </a:ext>
            </a:extLst>
          </p:cNvPr>
          <p:cNvPicPr>
            <a:picLocks noChangeAspect="1"/>
          </p:cNvPicPr>
          <p:nvPr/>
        </p:nvPicPr>
        <p:blipFill>
          <a:blip r:embed="rId9"/>
          <a:stretch>
            <a:fillRect/>
          </a:stretch>
        </p:blipFill>
        <p:spPr>
          <a:xfrm>
            <a:off x="3872491" y="2503872"/>
            <a:ext cx="590396" cy="672925"/>
          </a:xfrm>
          <a:prstGeom prst="rect">
            <a:avLst/>
          </a:prstGeom>
        </p:spPr>
      </p:pic>
      <p:pic>
        <p:nvPicPr>
          <p:cNvPr id="19" name="Picture 18">
            <a:extLst>
              <a:ext uri="{FF2B5EF4-FFF2-40B4-BE49-F238E27FC236}">
                <a16:creationId xmlns:a16="http://schemas.microsoft.com/office/drawing/2014/main" id="{5B8257C5-2D09-40BF-9D3D-CCA7F566A4DA}"/>
              </a:ext>
            </a:extLst>
          </p:cNvPr>
          <p:cNvPicPr>
            <a:picLocks noChangeAspect="1"/>
          </p:cNvPicPr>
          <p:nvPr/>
        </p:nvPicPr>
        <p:blipFill>
          <a:blip r:embed="rId10"/>
          <a:stretch>
            <a:fillRect/>
          </a:stretch>
        </p:blipFill>
        <p:spPr>
          <a:xfrm>
            <a:off x="2539338" y="3664472"/>
            <a:ext cx="607566" cy="658197"/>
          </a:xfrm>
          <a:prstGeom prst="rect">
            <a:avLst/>
          </a:prstGeom>
        </p:spPr>
      </p:pic>
      <p:pic>
        <p:nvPicPr>
          <p:cNvPr id="21" name="Picture 20">
            <a:extLst>
              <a:ext uri="{FF2B5EF4-FFF2-40B4-BE49-F238E27FC236}">
                <a16:creationId xmlns:a16="http://schemas.microsoft.com/office/drawing/2014/main" id="{14FDAB53-A070-46DB-931E-24F9D382B20D}"/>
              </a:ext>
            </a:extLst>
          </p:cNvPr>
          <p:cNvPicPr>
            <a:picLocks noChangeAspect="1"/>
          </p:cNvPicPr>
          <p:nvPr/>
        </p:nvPicPr>
        <p:blipFill>
          <a:blip r:embed="rId11"/>
          <a:stretch>
            <a:fillRect/>
          </a:stretch>
        </p:blipFill>
        <p:spPr>
          <a:xfrm>
            <a:off x="3853446" y="3651776"/>
            <a:ext cx="609441" cy="672925"/>
          </a:xfrm>
          <a:prstGeom prst="rect">
            <a:avLst/>
          </a:prstGeom>
        </p:spPr>
      </p:pic>
      <p:pic>
        <p:nvPicPr>
          <p:cNvPr id="23" name="Picture 22">
            <a:extLst>
              <a:ext uri="{FF2B5EF4-FFF2-40B4-BE49-F238E27FC236}">
                <a16:creationId xmlns:a16="http://schemas.microsoft.com/office/drawing/2014/main" id="{0925C1C4-7FB5-4FC3-8CBC-F33939BEE582}"/>
              </a:ext>
            </a:extLst>
          </p:cNvPr>
          <p:cNvPicPr>
            <a:picLocks noChangeAspect="1"/>
          </p:cNvPicPr>
          <p:nvPr/>
        </p:nvPicPr>
        <p:blipFill>
          <a:blip r:embed="rId12"/>
          <a:stretch>
            <a:fillRect/>
          </a:stretch>
        </p:blipFill>
        <p:spPr>
          <a:xfrm>
            <a:off x="3167825" y="3842227"/>
            <a:ext cx="666576" cy="152360"/>
          </a:xfrm>
          <a:prstGeom prst="rect">
            <a:avLst/>
          </a:prstGeom>
        </p:spPr>
      </p:pic>
      <p:pic>
        <p:nvPicPr>
          <p:cNvPr id="25" name="Picture 24">
            <a:extLst>
              <a:ext uri="{FF2B5EF4-FFF2-40B4-BE49-F238E27FC236}">
                <a16:creationId xmlns:a16="http://schemas.microsoft.com/office/drawing/2014/main" id="{1CF08AE2-0F4D-44DE-9034-11FB76A4954A}"/>
              </a:ext>
            </a:extLst>
          </p:cNvPr>
          <p:cNvPicPr>
            <a:picLocks noChangeAspect="1"/>
          </p:cNvPicPr>
          <p:nvPr/>
        </p:nvPicPr>
        <p:blipFill>
          <a:blip r:embed="rId13"/>
          <a:stretch>
            <a:fillRect/>
          </a:stretch>
        </p:blipFill>
        <p:spPr>
          <a:xfrm>
            <a:off x="4075638" y="3129624"/>
            <a:ext cx="165057" cy="522152"/>
          </a:xfrm>
          <a:prstGeom prst="rect">
            <a:avLst/>
          </a:prstGeom>
        </p:spPr>
      </p:pic>
      <p:pic>
        <p:nvPicPr>
          <p:cNvPr id="27" name="Picture 26">
            <a:extLst>
              <a:ext uri="{FF2B5EF4-FFF2-40B4-BE49-F238E27FC236}">
                <a16:creationId xmlns:a16="http://schemas.microsoft.com/office/drawing/2014/main" id="{FE6014C0-8E1A-4C36-B902-8ACFD774A9A8}"/>
              </a:ext>
            </a:extLst>
          </p:cNvPr>
          <p:cNvPicPr>
            <a:picLocks noChangeAspect="1"/>
          </p:cNvPicPr>
          <p:nvPr/>
        </p:nvPicPr>
        <p:blipFill>
          <a:blip r:embed="rId14"/>
          <a:stretch>
            <a:fillRect/>
          </a:stretch>
        </p:blipFill>
        <p:spPr>
          <a:xfrm>
            <a:off x="3742349" y="4962835"/>
            <a:ext cx="831633" cy="653880"/>
          </a:xfrm>
          <a:prstGeom prst="rect">
            <a:avLst/>
          </a:prstGeom>
        </p:spPr>
      </p:pic>
      <p:pic>
        <p:nvPicPr>
          <p:cNvPr id="29" name="Picture 28">
            <a:extLst>
              <a:ext uri="{FF2B5EF4-FFF2-40B4-BE49-F238E27FC236}">
                <a16:creationId xmlns:a16="http://schemas.microsoft.com/office/drawing/2014/main" id="{76613A87-A91F-4A02-A83A-08FFD797787F}"/>
              </a:ext>
            </a:extLst>
          </p:cNvPr>
          <p:cNvPicPr>
            <a:picLocks noChangeAspect="1"/>
          </p:cNvPicPr>
          <p:nvPr/>
        </p:nvPicPr>
        <p:blipFill>
          <a:blip r:embed="rId15"/>
          <a:stretch>
            <a:fillRect/>
          </a:stretch>
        </p:blipFill>
        <p:spPr>
          <a:xfrm>
            <a:off x="4758085" y="4594505"/>
            <a:ext cx="1599783" cy="1047477"/>
          </a:xfrm>
          <a:prstGeom prst="rect">
            <a:avLst/>
          </a:prstGeom>
        </p:spPr>
      </p:pic>
      <p:pic>
        <p:nvPicPr>
          <p:cNvPr id="31" name="Picture 30">
            <a:extLst>
              <a:ext uri="{FF2B5EF4-FFF2-40B4-BE49-F238E27FC236}">
                <a16:creationId xmlns:a16="http://schemas.microsoft.com/office/drawing/2014/main" id="{A9911136-59C6-4C72-BCBD-B3CFDB61B09D}"/>
              </a:ext>
            </a:extLst>
          </p:cNvPr>
          <p:cNvPicPr>
            <a:picLocks noChangeAspect="1"/>
          </p:cNvPicPr>
          <p:nvPr/>
        </p:nvPicPr>
        <p:blipFill>
          <a:blip r:embed="rId16"/>
          <a:stretch>
            <a:fillRect/>
          </a:stretch>
        </p:blipFill>
        <p:spPr>
          <a:xfrm>
            <a:off x="4075637" y="1788536"/>
            <a:ext cx="165058" cy="672926"/>
          </a:xfrm>
          <a:prstGeom prst="rect">
            <a:avLst/>
          </a:prstGeom>
        </p:spPr>
      </p:pic>
      <p:pic>
        <p:nvPicPr>
          <p:cNvPr id="33" name="Picture 32">
            <a:extLst>
              <a:ext uri="{FF2B5EF4-FFF2-40B4-BE49-F238E27FC236}">
                <a16:creationId xmlns:a16="http://schemas.microsoft.com/office/drawing/2014/main" id="{0E42A479-CDB3-46C1-B9CC-3C0BADB295B2}"/>
              </a:ext>
            </a:extLst>
          </p:cNvPr>
          <p:cNvPicPr>
            <a:picLocks noChangeAspect="1"/>
          </p:cNvPicPr>
          <p:nvPr/>
        </p:nvPicPr>
        <p:blipFill>
          <a:blip r:embed="rId17"/>
          <a:stretch>
            <a:fillRect/>
          </a:stretch>
        </p:blipFill>
        <p:spPr>
          <a:xfrm>
            <a:off x="4693047" y="5979741"/>
            <a:ext cx="666576" cy="590396"/>
          </a:xfrm>
          <a:prstGeom prst="rect">
            <a:avLst/>
          </a:prstGeom>
        </p:spPr>
      </p:pic>
      <p:pic>
        <p:nvPicPr>
          <p:cNvPr id="35" name="Picture 34">
            <a:extLst>
              <a:ext uri="{FF2B5EF4-FFF2-40B4-BE49-F238E27FC236}">
                <a16:creationId xmlns:a16="http://schemas.microsoft.com/office/drawing/2014/main" id="{A8F30950-8338-4563-8AFD-7AFE35B0B7C4}"/>
              </a:ext>
            </a:extLst>
          </p:cNvPr>
          <p:cNvPicPr>
            <a:picLocks noChangeAspect="1"/>
          </p:cNvPicPr>
          <p:nvPr/>
        </p:nvPicPr>
        <p:blipFill>
          <a:blip r:embed="rId18"/>
          <a:stretch>
            <a:fillRect/>
          </a:stretch>
        </p:blipFill>
        <p:spPr>
          <a:xfrm>
            <a:off x="5226308" y="3922598"/>
            <a:ext cx="685621" cy="672925"/>
          </a:xfrm>
          <a:prstGeom prst="rect">
            <a:avLst/>
          </a:prstGeom>
        </p:spPr>
      </p:pic>
      <p:pic>
        <p:nvPicPr>
          <p:cNvPr id="37" name="Picture 36">
            <a:extLst>
              <a:ext uri="{FF2B5EF4-FFF2-40B4-BE49-F238E27FC236}">
                <a16:creationId xmlns:a16="http://schemas.microsoft.com/office/drawing/2014/main" id="{AE3B30A9-DA87-47C0-9E39-1FC211C36231}"/>
              </a:ext>
            </a:extLst>
          </p:cNvPr>
          <p:cNvPicPr>
            <a:picLocks noChangeAspect="1"/>
          </p:cNvPicPr>
          <p:nvPr/>
        </p:nvPicPr>
        <p:blipFill>
          <a:blip r:embed="rId19"/>
          <a:stretch>
            <a:fillRect/>
          </a:stretch>
        </p:blipFill>
        <p:spPr>
          <a:xfrm>
            <a:off x="5160289" y="2067967"/>
            <a:ext cx="622138" cy="857027"/>
          </a:xfrm>
          <a:prstGeom prst="rect">
            <a:avLst/>
          </a:prstGeom>
        </p:spPr>
      </p:pic>
      <p:pic>
        <p:nvPicPr>
          <p:cNvPr id="42" name="Picture 41">
            <a:extLst>
              <a:ext uri="{FF2B5EF4-FFF2-40B4-BE49-F238E27FC236}">
                <a16:creationId xmlns:a16="http://schemas.microsoft.com/office/drawing/2014/main" id="{BCFD7049-A946-41FF-A502-AA512660424B}"/>
              </a:ext>
            </a:extLst>
          </p:cNvPr>
          <p:cNvPicPr>
            <a:picLocks noChangeAspect="1"/>
          </p:cNvPicPr>
          <p:nvPr/>
        </p:nvPicPr>
        <p:blipFill>
          <a:blip r:embed="rId13"/>
          <a:stretch>
            <a:fillRect/>
          </a:stretch>
        </p:blipFill>
        <p:spPr>
          <a:xfrm rot="3885660">
            <a:off x="4692677" y="2057536"/>
            <a:ext cx="298753" cy="853811"/>
          </a:xfrm>
          <a:prstGeom prst="rect">
            <a:avLst/>
          </a:prstGeom>
        </p:spPr>
      </p:pic>
      <p:pic>
        <p:nvPicPr>
          <p:cNvPr id="54" name="Picture 53">
            <a:extLst>
              <a:ext uri="{FF2B5EF4-FFF2-40B4-BE49-F238E27FC236}">
                <a16:creationId xmlns:a16="http://schemas.microsoft.com/office/drawing/2014/main" id="{D3CE5C22-DFAE-41AF-BCE1-33DFE59A309D}"/>
              </a:ext>
            </a:extLst>
          </p:cNvPr>
          <p:cNvPicPr>
            <a:picLocks noChangeAspect="1"/>
          </p:cNvPicPr>
          <p:nvPr/>
        </p:nvPicPr>
        <p:blipFill>
          <a:blip r:embed="rId20"/>
          <a:stretch>
            <a:fillRect/>
          </a:stretch>
        </p:blipFill>
        <p:spPr>
          <a:xfrm rot="20947513">
            <a:off x="4554134" y="2619216"/>
            <a:ext cx="665595" cy="1508273"/>
          </a:xfrm>
          <a:prstGeom prst="rect">
            <a:avLst/>
          </a:prstGeom>
        </p:spPr>
      </p:pic>
      <p:pic>
        <p:nvPicPr>
          <p:cNvPr id="56" name="Picture 55">
            <a:extLst>
              <a:ext uri="{FF2B5EF4-FFF2-40B4-BE49-F238E27FC236}">
                <a16:creationId xmlns:a16="http://schemas.microsoft.com/office/drawing/2014/main" id="{B6DFD8A5-C5FD-44C9-8CA7-F438828AF2A6}"/>
              </a:ext>
            </a:extLst>
          </p:cNvPr>
          <p:cNvPicPr>
            <a:picLocks noChangeAspect="1"/>
          </p:cNvPicPr>
          <p:nvPr/>
        </p:nvPicPr>
        <p:blipFill>
          <a:blip r:embed="rId21"/>
          <a:stretch>
            <a:fillRect/>
          </a:stretch>
        </p:blipFill>
        <p:spPr>
          <a:xfrm rot="426340">
            <a:off x="4437084" y="2731052"/>
            <a:ext cx="992371" cy="560506"/>
          </a:xfrm>
          <a:prstGeom prst="rect">
            <a:avLst/>
          </a:prstGeom>
        </p:spPr>
      </p:pic>
      <p:pic>
        <p:nvPicPr>
          <p:cNvPr id="58" name="Picture 57">
            <a:extLst>
              <a:ext uri="{FF2B5EF4-FFF2-40B4-BE49-F238E27FC236}">
                <a16:creationId xmlns:a16="http://schemas.microsoft.com/office/drawing/2014/main" id="{CB2FC5A6-5F7D-4AF2-85BF-D777CCF4AE44}"/>
              </a:ext>
            </a:extLst>
          </p:cNvPr>
          <p:cNvPicPr>
            <a:picLocks noChangeAspect="1"/>
          </p:cNvPicPr>
          <p:nvPr/>
        </p:nvPicPr>
        <p:blipFill>
          <a:blip r:embed="rId22"/>
          <a:stretch>
            <a:fillRect/>
          </a:stretch>
        </p:blipFill>
        <p:spPr>
          <a:xfrm rot="21338403">
            <a:off x="4346699" y="1532374"/>
            <a:ext cx="655565" cy="1030302"/>
          </a:xfrm>
          <a:prstGeom prst="rect">
            <a:avLst/>
          </a:prstGeom>
        </p:spPr>
      </p:pic>
      <p:pic>
        <p:nvPicPr>
          <p:cNvPr id="60" name="Picture 59">
            <a:extLst>
              <a:ext uri="{FF2B5EF4-FFF2-40B4-BE49-F238E27FC236}">
                <a16:creationId xmlns:a16="http://schemas.microsoft.com/office/drawing/2014/main" id="{6E42FF45-F678-48AF-81D5-E3D907D1ED6F}"/>
              </a:ext>
            </a:extLst>
          </p:cNvPr>
          <p:cNvPicPr>
            <a:picLocks noChangeAspect="1"/>
          </p:cNvPicPr>
          <p:nvPr/>
        </p:nvPicPr>
        <p:blipFill>
          <a:blip r:embed="rId23"/>
          <a:stretch>
            <a:fillRect/>
          </a:stretch>
        </p:blipFill>
        <p:spPr>
          <a:xfrm>
            <a:off x="4867627" y="1282012"/>
            <a:ext cx="717363" cy="672925"/>
          </a:xfrm>
          <a:prstGeom prst="rect">
            <a:avLst/>
          </a:prstGeom>
        </p:spPr>
      </p:pic>
      <p:pic>
        <p:nvPicPr>
          <p:cNvPr id="61" name="Picture 60">
            <a:extLst>
              <a:ext uri="{FF2B5EF4-FFF2-40B4-BE49-F238E27FC236}">
                <a16:creationId xmlns:a16="http://schemas.microsoft.com/office/drawing/2014/main" id="{0317C94B-F93E-4ED1-A4A7-411E107D78FC}"/>
              </a:ext>
            </a:extLst>
          </p:cNvPr>
          <p:cNvPicPr>
            <a:picLocks noChangeAspect="1"/>
          </p:cNvPicPr>
          <p:nvPr/>
        </p:nvPicPr>
        <p:blipFill>
          <a:blip r:embed="rId13"/>
          <a:stretch>
            <a:fillRect/>
          </a:stretch>
        </p:blipFill>
        <p:spPr>
          <a:xfrm rot="3682019">
            <a:off x="5590821" y="718661"/>
            <a:ext cx="234670" cy="670666"/>
          </a:xfrm>
          <a:prstGeom prst="rect">
            <a:avLst/>
          </a:prstGeom>
        </p:spPr>
      </p:pic>
      <p:pic>
        <p:nvPicPr>
          <p:cNvPr id="73" name="Picture 72">
            <a:extLst>
              <a:ext uri="{FF2B5EF4-FFF2-40B4-BE49-F238E27FC236}">
                <a16:creationId xmlns:a16="http://schemas.microsoft.com/office/drawing/2014/main" id="{E402D0A7-916D-493D-A0D9-2BC250AD81ED}"/>
              </a:ext>
            </a:extLst>
          </p:cNvPr>
          <p:cNvPicPr>
            <a:picLocks noChangeAspect="1"/>
          </p:cNvPicPr>
          <p:nvPr/>
        </p:nvPicPr>
        <p:blipFill>
          <a:blip r:embed="rId24"/>
          <a:stretch>
            <a:fillRect/>
          </a:stretch>
        </p:blipFill>
        <p:spPr>
          <a:xfrm>
            <a:off x="8700837" y="2703912"/>
            <a:ext cx="584048" cy="983994"/>
          </a:xfrm>
          <a:prstGeom prst="rect">
            <a:avLst/>
          </a:prstGeom>
        </p:spPr>
      </p:pic>
      <p:pic>
        <p:nvPicPr>
          <p:cNvPr id="75" name="Picture 74">
            <a:extLst>
              <a:ext uri="{FF2B5EF4-FFF2-40B4-BE49-F238E27FC236}">
                <a16:creationId xmlns:a16="http://schemas.microsoft.com/office/drawing/2014/main" id="{E97BF759-B420-4EB1-8E8C-12C7E139459D}"/>
              </a:ext>
            </a:extLst>
          </p:cNvPr>
          <p:cNvPicPr>
            <a:picLocks noChangeAspect="1"/>
          </p:cNvPicPr>
          <p:nvPr/>
        </p:nvPicPr>
        <p:blipFill>
          <a:blip r:embed="rId25"/>
          <a:stretch>
            <a:fillRect/>
          </a:stretch>
        </p:blipFill>
        <p:spPr>
          <a:xfrm>
            <a:off x="8575000" y="3713198"/>
            <a:ext cx="742757" cy="660228"/>
          </a:xfrm>
          <a:prstGeom prst="rect">
            <a:avLst/>
          </a:prstGeom>
        </p:spPr>
      </p:pic>
      <p:pic>
        <p:nvPicPr>
          <p:cNvPr id="77" name="Picture 76">
            <a:extLst>
              <a:ext uri="{FF2B5EF4-FFF2-40B4-BE49-F238E27FC236}">
                <a16:creationId xmlns:a16="http://schemas.microsoft.com/office/drawing/2014/main" id="{7276659B-E356-49ED-BD82-A230525C79B0}"/>
              </a:ext>
            </a:extLst>
          </p:cNvPr>
          <p:cNvPicPr>
            <a:picLocks noChangeAspect="1"/>
          </p:cNvPicPr>
          <p:nvPr/>
        </p:nvPicPr>
        <p:blipFill>
          <a:blip r:embed="rId26"/>
          <a:stretch>
            <a:fillRect/>
          </a:stretch>
        </p:blipFill>
        <p:spPr>
          <a:xfrm>
            <a:off x="7833861" y="5844248"/>
            <a:ext cx="742757" cy="685621"/>
          </a:xfrm>
          <a:prstGeom prst="rect">
            <a:avLst/>
          </a:prstGeom>
        </p:spPr>
      </p:pic>
      <p:pic>
        <p:nvPicPr>
          <p:cNvPr id="79" name="Picture 78">
            <a:extLst>
              <a:ext uri="{FF2B5EF4-FFF2-40B4-BE49-F238E27FC236}">
                <a16:creationId xmlns:a16="http://schemas.microsoft.com/office/drawing/2014/main" id="{BAC5492D-2B3A-4B1B-ABED-EA49BCA357D3}"/>
              </a:ext>
            </a:extLst>
          </p:cNvPr>
          <p:cNvPicPr>
            <a:picLocks noChangeAspect="1"/>
          </p:cNvPicPr>
          <p:nvPr/>
        </p:nvPicPr>
        <p:blipFill>
          <a:blip r:embed="rId27"/>
          <a:stretch>
            <a:fillRect/>
          </a:stretch>
        </p:blipFill>
        <p:spPr>
          <a:xfrm>
            <a:off x="7700335" y="6481320"/>
            <a:ext cx="1072871" cy="323766"/>
          </a:xfrm>
          <a:prstGeom prst="rect">
            <a:avLst/>
          </a:prstGeom>
        </p:spPr>
      </p:pic>
      <p:pic>
        <p:nvPicPr>
          <p:cNvPr id="83" name="Picture 82">
            <a:extLst>
              <a:ext uri="{FF2B5EF4-FFF2-40B4-BE49-F238E27FC236}">
                <a16:creationId xmlns:a16="http://schemas.microsoft.com/office/drawing/2014/main" id="{D7965EFE-CCC6-45E3-89AF-588460294134}"/>
              </a:ext>
            </a:extLst>
          </p:cNvPr>
          <p:cNvPicPr>
            <a:picLocks noChangeAspect="1"/>
          </p:cNvPicPr>
          <p:nvPr/>
        </p:nvPicPr>
        <p:blipFill>
          <a:blip r:embed="rId28"/>
          <a:stretch>
            <a:fillRect/>
          </a:stretch>
        </p:blipFill>
        <p:spPr>
          <a:xfrm>
            <a:off x="4806469" y="6511508"/>
            <a:ext cx="412643" cy="323766"/>
          </a:xfrm>
          <a:prstGeom prst="rect">
            <a:avLst/>
          </a:prstGeom>
        </p:spPr>
      </p:pic>
      <p:grpSp>
        <p:nvGrpSpPr>
          <p:cNvPr id="90" name="Group 89">
            <a:extLst>
              <a:ext uri="{FF2B5EF4-FFF2-40B4-BE49-F238E27FC236}">
                <a16:creationId xmlns:a16="http://schemas.microsoft.com/office/drawing/2014/main" id="{0E6888C0-DED4-4447-9441-899760F08043}"/>
              </a:ext>
            </a:extLst>
          </p:cNvPr>
          <p:cNvGrpSpPr/>
          <p:nvPr/>
        </p:nvGrpSpPr>
        <p:grpSpPr>
          <a:xfrm>
            <a:off x="9947348" y="5458236"/>
            <a:ext cx="654901" cy="793544"/>
            <a:chOff x="9038203" y="4777372"/>
            <a:chExt cx="655072" cy="793751"/>
          </a:xfrm>
        </p:grpSpPr>
        <p:pic>
          <p:nvPicPr>
            <p:cNvPr id="85" name="Picture 84">
              <a:extLst>
                <a:ext uri="{FF2B5EF4-FFF2-40B4-BE49-F238E27FC236}">
                  <a16:creationId xmlns:a16="http://schemas.microsoft.com/office/drawing/2014/main" id="{C7BC6737-83AC-4D5A-9994-99FB51425268}"/>
                </a:ext>
              </a:extLst>
            </p:cNvPr>
            <p:cNvPicPr>
              <a:picLocks noChangeAspect="1"/>
            </p:cNvPicPr>
            <p:nvPr/>
          </p:nvPicPr>
          <p:blipFill>
            <a:blip r:embed="rId29"/>
            <a:stretch>
              <a:fillRect/>
            </a:stretch>
          </p:blipFill>
          <p:spPr>
            <a:xfrm>
              <a:off x="9038203" y="5120273"/>
              <a:ext cx="450850" cy="450850"/>
            </a:xfrm>
            <a:prstGeom prst="rect">
              <a:avLst/>
            </a:prstGeom>
          </p:spPr>
        </p:pic>
        <p:pic>
          <p:nvPicPr>
            <p:cNvPr id="87" name="Picture 86">
              <a:extLst>
                <a:ext uri="{FF2B5EF4-FFF2-40B4-BE49-F238E27FC236}">
                  <a16:creationId xmlns:a16="http://schemas.microsoft.com/office/drawing/2014/main" id="{E91F7013-033D-454D-93F1-195A37F23EF8}"/>
                </a:ext>
              </a:extLst>
            </p:cNvPr>
            <p:cNvPicPr>
              <a:picLocks noChangeAspect="1"/>
            </p:cNvPicPr>
            <p:nvPr/>
          </p:nvPicPr>
          <p:blipFill>
            <a:blip r:embed="rId30"/>
            <a:stretch>
              <a:fillRect/>
            </a:stretch>
          </p:blipFill>
          <p:spPr>
            <a:xfrm>
              <a:off x="9130610" y="4967872"/>
              <a:ext cx="450850" cy="450850"/>
            </a:xfrm>
            <a:prstGeom prst="rect">
              <a:avLst/>
            </a:prstGeom>
          </p:spPr>
        </p:pic>
        <p:pic>
          <p:nvPicPr>
            <p:cNvPr id="89" name="Picture 88">
              <a:extLst>
                <a:ext uri="{FF2B5EF4-FFF2-40B4-BE49-F238E27FC236}">
                  <a16:creationId xmlns:a16="http://schemas.microsoft.com/office/drawing/2014/main" id="{D2A3B75A-978E-4BC1-9662-DE5A517935B8}"/>
                </a:ext>
              </a:extLst>
            </p:cNvPr>
            <p:cNvPicPr>
              <a:picLocks noChangeAspect="1"/>
            </p:cNvPicPr>
            <p:nvPr/>
          </p:nvPicPr>
          <p:blipFill>
            <a:blip r:embed="rId31"/>
            <a:stretch>
              <a:fillRect/>
            </a:stretch>
          </p:blipFill>
          <p:spPr>
            <a:xfrm>
              <a:off x="9242425" y="4777372"/>
              <a:ext cx="450850" cy="450850"/>
            </a:xfrm>
            <a:prstGeom prst="rect">
              <a:avLst/>
            </a:prstGeom>
          </p:spPr>
        </p:pic>
      </p:grpSp>
      <p:pic>
        <p:nvPicPr>
          <p:cNvPr id="94" name="Picture 93">
            <a:extLst>
              <a:ext uri="{FF2B5EF4-FFF2-40B4-BE49-F238E27FC236}">
                <a16:creationId xmlns:a16="http://schemas.microsoft.com/office/drawing/2014/main" id="{EFA40B45-27D0-45DB-93AE-25EE6D3D5041}"/>
              </a:ext>
            </a:extLst>
          </p:cNvPr>
          <p:cNvPicPr>
            <a:picLocks noChangeAspect="1"/>
          </p:cNvPicPr>
          <p:nvPr/>
        </p:nvPicPr>
        <p:blipFill>
          <a:blip r:embed="rId32"/>
          <a:stretch>
            <a:fillRect/>
          </a:stretch>
        </p:blipFill>
        <p:spPr>
          <a:xfrm>
            <a:off x="7170676" y="4965120"/>
            <a:ext cx="526913" cy="469778"/>
          </a:xfrm>
          <a:prstGeom prst="rect">
            <a:avLst/>
          </a:prstGeom>
        </p:spPr>
      </p:pic>
      <p:pic>
        <p:nvPicPr>
          <p:cNvPr id="96" name="Picture 95">
            <a:extLst>
              <a:ext uri="{FF2B5EF4-FFF2-40B4-BE49-F238E27FC236}">
                <a16:creationId xmlns:a16="http://schemas.microsoft.com/office/drawing/2014/main" id="{08EBB1D5-B3AB-438A-8573-B32FB9B99214}"/>
              </a:ext>
            </a:extLst>
          </p:cNvPr>
          <p:cNvPicPr>
            <a:picLocks noChangeAspect="1"/>
          </p:cNvPicPr>
          <p:nvPr/>
        </p:nvPicPr>
        <p:blipFill>
          <a:blip r:embed="rId33"/>
          <a:stretch>
            <a:fillRect/>
          </a:stretch>
        </p:blipFill>
        <p:spPr>
          <a:xfrm>
            <a:off x="6903828" y="5345897"/>
            <a:ext cx="1053825" cy="507868"/>
          </a:xfrm>
          <a:prstGeom prst="rect">
            <a:avLst/>
          </a:prstGeom>
        </p:spPr>
      </p:pic>
      <p:pic>
        <p:nvPicPr>
          <p:cNvPr id="98" name="Picture 97">
            <a:extLst>
              <a:ext uri="{FF2B5EF4-FFF2-40B4-BE49-F238E27FC236}">
                <a16:creationId xmlns:a16="http://schemas.microsoft.com/office/drawing/2014/main" id="{11866823-BAA9-478F-9B8F-A18B802A1AC9}"/>
              </a:ext>
            </a:extLst>
          </p:cNvPr>
          <p:cNvPicPr>
            <a:picLocks noChangeAspect="1"/>
          </p:cNvPicPr>
          <p:nvPr/>
        </p:nvPicPr>
        <p:blipFill>
          <a:blip r:embed="rId34"/>
          <a:stretch>
            <a:fillRect/>
          </a:stretch>
        </p:blipFill>
        <p:spPr>
          <a:xfrm>
            <a:off x="8440610" y="4619900"/>
            <a:ext cx="958600" cy="882420"/>
          </a:xfrm>
          <a:prstGeom prst="rect">
            <a:avLst/>
          </a:prstGeom>
        </p:spPr>
      </p:pic>
      <p:pic>
        <p:nvPicPr>
          <p:cNvPr id="39" name="Picture 38">
            <a:extLst>
              <a:ext uri="{FF2B5EF4-FFF2-40B4-BE49-F238E27FC236}">
                <a16:creationId xmlns:a16="http://schemas.microsoft.com/office/drawing/2014/main" id="{D71DF0AF-553B-4854-B32E-B76F55016F3F}"/>
              </a:ext>
            </a:extLst>
          </p:cNvPr>
          <p:cNvPicPr>
            <a:picLocks noChangeAspect="1"/>
          </p:cNvPicPr>
          <p:nvPr/>
        </p:nvPicPr>
        <p:blipFill>
          <a:blip r:embed="rId35"/>
          <a:stretch>
            <a:fillRect/>
          </a:stretch>
        </p:blipFill>
        <p:spPr>
          <a:xfrm>
            <a:off x="5926222" y="646546"/>
            <a:ext cx="565003" cy="857027"/>
          </a:xfrm>
          <a:prstGeom prst="rect">
            <a:avLst/>
          </a:prstGeom>
        </p:spPr>
      </p:pic>
      <p:cxnSp>
        <p:nvCxnSpPr>
          <p:cNvPr id="102" name="Straight Arrow Connector 101">
            <a:extLst>
              <a:ext uri="{FF2B5EF4-FFF2-40B4-BE49-F238E27FC236}">
                <a16:creationId xmlns:a16="http://schemas.microsoft.com/office/drawing/2014/main" id="{BDF313BF-62D2-4951-9E5C-7A1150DA79AB}"/>
              </a:ext>
            </a:extLst>
          </p:cNvPr>
          <p:cNvCxnSpPr>
            <a:cxnSpLocks/>
          </p:cNvCxnSpPr>
          <p:nvPr/>
        </p:nvCxnSpPr>
        <p:spPr>
          <a:xfrm flipV="1">
            <a:off x="5433815" y="1346342"/>
            <a:ext cx="1787430" cy="169801"/>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05" name="Straight Arrow Connector 104">
            <a:extLst>
              <a:ext uri="{FF2B5EF4-FFF2-40B4-BE49-F238E27FC236}">
                <a16:creationId xmlns:a16="http://schemas.microsoft.com/office/drawing/2014/main" id="{B5F5C76E-3A81-4A3A-89D1-E293F2B19CE5}"/>
              </a:ext>
            </a:extLst>
          </p:cNvPr>
          <p:cNvCxnSpPr>
            <a:cxnSpLocks/>
          </p:cNvCxnSpPr>
          <p:nvPr/>
        </p:nvCxnSpPr>
        <p:spPr>
          <a:xfrm>
            <a:off x="5433815" y="1615098"/>
            <a:ext cx="1653933" cy="51781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08" name="Straight Arrow Connector 107">
            <a:extLst>
              <a:ext uri="{FF2B5EF4-FFF2-40B4-BE49-F238E27FC236}">
                <a16:creationId xmlns:a16="http://schemas.microsoft.com/office/drawing/2014/main" id="{48A9C619-6A16-4953-ADAE-5EC04BDE9835}"/>
              </a:ext>
            </a:extLst>
          </p:cNvPr>
          <p:cNvCxnSpPr>
            <a:cxnSpLocks/>
          </p:cNvCxnSpPr>
          <p:nvPr/>
        </p:nvCxnSpPr>
        <p:spPr>
          <a:xfrm flipH="1" flipV="1">
            <a:off x="5773608" y="2260111"/>
            <a:ext cx="1301861" cy="2165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11" name="Straight Arrow Connector 110">
            <a:extLst>
              <a:ext uri="{FF2B5EF4-FFF2-40B4-BE49-F238E27FC236}">
                <a16:creationId xmlns:a16="http://schemas.microsoft.com/office/drawing/2014/main" id="{76CC2E64-21E8-4169-A764-9CF90964CF22}"/>
              </a:ext>
            </a:extLst>
          </p:cNvPr>
          <p:cNvCxnSpPr>
            <a:cxnSpLocks/>
          </p:cNvCxnSpPr>
          <p:nvPr/>
        </p:nvCxnSpPr>
        <p:spPr>
          <a:xfrm>
            <a:off x="5816704" y="2445697"/>
            <a:ext cx="1353971" cy="693797"/>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15" name="Straight Arrow Connector 114">
            <a:extLst>
              <a:ext uri="{FF2B5EF4-FFF2-40B4-BE49-F238E27FC236}">
                <a16:creationId xmlns:a16="http://schemas.microsoft.com/office/drawing/2014/main" id="{5ECAFACB-A1A5-4955-82D3-C2C1752D68A0}"/>
              </a:ext>
            </a:extLst>
          </p:cNvPr>
          <p:cNvCxnSpPr>
            <a:cxnSpLocks/>
          </p:cNvCxnSpPr>
          <p:nvPr/>
        </p:nvCxnSpPr>
        <p:spPr>
          <a:xfrm flipV="1">
            <a:off x="5857953" y="3798370"/>
            <a:ext cx="2842884" cy="244942"/>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pic>
        <p:nvPicPr>
          <p:cNvPr id="123" name="Picture 122">
            <a:extLst>
              <a:ext uri="{FF2B5EF4-FFF2-40B4-BE49-F238E27FC236}">
                <a16:creationId xmlns:a16="http://schemas.microsoft.com/office/drawing/2014/main" id="{5EE63B56-1758-4CFB-97F9-7A616A678FCE}"/>
              </a:ext>
            </a:extLst>
          </p:cNvPr>
          <p:cNvPicPr>
            <a:picLocks noChangeAspect="1"/>
          </p:cNvPicPr>
          <p:nvPr/>
        </p:nvPicPr>
        <p:blipFill>
          <a:blip r:embed="rId36"/>
          <a:stretch>
            <a:fillRect/>
          </a:stretch>
        </p:blipFill>
        <p:spPr>
          <a:xfrm>
            <a:off x="4113729" y="509406"/>
            <a:ext cx="4929490" cy="977645"/>
          </a:xfrm>
          <a:prstGeom prst="rect">
            <a:avLst/>
          </a:prstGeom>
        </p:spPr>
      </p:pic>
      <p:pic>
        <p:nvPicPr>
          <p:cNvPr id="125" name="Picture 124">
            <a:extLst>
              <a:ext uri="{FF2B5EF4-FFF2-40B4-BE49-F238E27FC236}">
                <a16:creationId xmlns:a16="http://schemas.microsoft.com/office/drawing/2014/main" id="{8C07E769-0920-4F33-8D5F-B080D6BE6431}"/>
              </a:ext>
            </a:extLst>
          </p:cNvPr>
          <p:cNvPicPr>
            <a:picLocks noChangeAspect="1"/>
          </p:cNvPicPr>
          <p:nvPr/>
        </p:nvPicPr>
        <p:blipFill>
          <a:blip r:embed="rId37"/>
          <a:stretch>
            <a:fillRect/>
          </a:stretch>
        </p:blipFill>
        <p:spPr>
          <a:xfrm>
            <a:off x="5626029" y="5616715"/>
            <a:ext cx="4301916" cy="260282"/>
          </a:xfrm>
          <a:prstGeom prst="rect">
            <a:avLst/>
          </a:prstGeom>
        </p:spPr>
      </p:pic>
      <p:cxnSp>
        <p:nvCxnSpPr>
          <p:cNvPr id="126" name="Straight Arrow Connector 125">
            <a:extLst>
              <a:ext uri="{FF2B5EF4-FFF2-40B4-BE49-F238E27FC236}">
                <a16:creationId xmlns:a16="http://schemas.microsoft.com/office/drawing/2014/main" id="{37687897-77F9-4495-991E-A5CFBF6E307B}"/>
              </a:ext>
            </a:extLst>
          </p:cNvPr>
          <p:cNvCxnSpPr>
            <a:cxnSpLocks/>
          </p:cNvCxnSpPr>
          <p:nvPr/>
        </p:nvCxnSpPr>
        <p:spPr>
          <a:xfrm>
            <a:off x="5867426" y="4064939"/>
            <a:ext cx="1169717" cy="28422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30" name="Straight Arrow Connector 129">
            <a:extLst>
              <a:ext uri="{FF2B5EF4-FFF2-40B4-BE49-F238E27FC236}">
                <a16:creationId xmlns:a16="http://schemas.microsoft.com/office/drawing/2014/main" id="{5A6A0F0C-7D53-4A52-9D20-3F7F24F29E25}"/>
              </a:ext>
            </a:extLst>
          </p:cNvPr>
          <p:cNvCxnSpPr>
            <a:cxnSpLocks/>
          </p:cNvCxnSpPr>
          <p:nvPr/>
        </p:nvCxnSpPr>
        <p:spPr>
          <a:xfrm>
            <a:off x="5867427" y="4062893"/>
            <a:ext cx="1205051" cy="1044682"/>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pic>
        <p:nvPicPr>
          <p:cNvPr id="134" name="Picture 133">
            <a:extLst>
              <a:ext uri="{FF2B5EF4-FFF2-40B4-BE49-F238E27FC236}">
                <a16:creationId xmlns:a16="http://schemas.microsoft.com/office/drawing/2014/main" id="{1F2FA63E-AA6C-44C2-A4E9-C7C03DB138C8}"/>
              </a:ext>
            </a:extLst>
          </p:cNvPr>
          <p:cNvPicPr>
            <a:picLocks noChangeAspect="1"/>
          </p:cNvPicPr>
          <p:nvPr/>
        </p:nvPicPr>
        <p:blipFill>
          <a:blip r:embed="rId38"/>
          <a:stretch>
            <a:fillRect/>
          </a:stretch>
        </p:blipFill>
        <p:spPr>
          <a:xfrm>
            <a:off x="4038116" y="4482981"/>
            <a:ext cx="3219362" cy="470830"/>
          </a:xfrm>
          <a:prstGeom prst="rect">
            <a:avLst/>
          </a:prstGeom>
        </p:spPr>
      </p:pic>
      <p:pic>
        <p:nvPicPr>
          <p:cNvPr id="63" name="Picture 62">
            <a:extLst>
              <a:ext uri="{FF2B5EF4-FFF2-40B4-BE49-F238E27FC236}">
                <a16:creationId xmlns:a16="http://schemas.microsoft.com/office/drawing/2014/main" id="{99EC34B4-905B-4901-A3D1-08818B607EA3}"/>
              </a:ext>
            </a:extLst>
          </p:cNvPr>
          <p:cNvPicPr>
            <a:picLocks noChangeAspect="1"/>
          </p:cNvPicPr>
          <p:nvPr/>
        </p:nvPicPr>
        <p:blipFill>
          <a:blip r:embed="rId39"/>
          <a:stretch>
            <a:fillRect/>
          </a:stretch>
        </p:blipFill>
        <p:spPr>
          <a:xfrm>
            <a:off x="7013446" y="4090300"/>
            <a:ext cx="876072" cy="831633"/>
          </a:xfrm>
          <a:prstGeom prst="rect">
            <a:avLst/>
          </a:prstGeom>
        </p:spPr>
      </p:pic>
      <p:cxnSp>
        <p:nvCxnSpPr>
          <p:cNvPr id="136" name="Straight Arrow Connector 135">
            <a:extLst>
              <a:ext uri="{FF2B5EF4-FFF2-40B4-BE49-F238E27FC236}">
                <a16:creationId xmlns:a16="http://schemas.microsoft.com/office/drawing/2014/main" id="{C0F0AB5C-6DE1-4F60-8913-5C3AAF29B4DA}"/>
              </a:ext>
            </a:extLst>
          </p:cNvPr>
          <p:cNvCxnSpPr>
            <a:cxnSpLocks/>
          </p:cNvCxnSpPr>
          <p:nvPr/>
        </p:nvCxnSpPr>
        <p:spPr>
          <a:xfrm flipV="1">
            <a:off x="7912038" y="4834843"/>
            <a:ext cx="697878" cy="182830"/>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150" name="Straight Connector 149">
            <a:extLst>
              <a:ext uri="{FF2B5EF4-FFF2-40B4-BE49-F238E27FC236}">
                <a16:creationId xmlns:a16="http://schemas.microsoft.com/office/drawing/2014/main" id="{07C1715A-A1B3-4B85-8948-C0B76BE736C4}"/>
              </a:ext>
            </a:extLst>
          </p:cNvPr>
          <p:cNvCxnSpPr>
            <a:cxnSpLocks/>
          </p:cNvCxnSpPr>
          <p:nvPr/>
        </p:nvCxnSpPr>
        <p:spPr>
          <a:xfrm>
            <a:off x="9754789" y="2758123"/>
            <a:ext cx="0" cy="113202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C999268-788B-4A6D-BDF3-516F7AB6B528}"/>
              </a:ext>
            </a:extLst>
          </p:cNvPr>
          <p:cNvCxnSpPr>
            <a:cxnSpLocks/>
          </p:cNvCxnSpPr>
          <p:nvPr/>
        </p:nvCxnSpPr>
        <p:spPr>
          <a:xfrm flipH="1">
            <a:off x="9061827" y="3890147"/>
            <a:ext cx="692962" cy="658317"/>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2C74B82-0F86-460A-A50A-2ABCAC60BF7C}"/>
              </a:ext>
            </a:extLst>
          </p:cNvPr>
          <p:cNvCxnSpPr>
            <a:cxnSpLocks/>
          </p:cNvCxnSpPr>
          <p:nvPr/>
        </p:nvCxnSpPr>
        <p:spPr>
          <a:xfrm>
            <a:off x="9207436" y="4834843"/>
            <a:ext cx="872743" cy="38520"/>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0ACCFC8-1446-F59B-FF7B-8D32C861D020}"/>
              </a:ext>
            </a:extLst>
          </p:cNvPr>
          <p:cNvGrpSpPr/>
          <p:nvPr/>
        </p:nvGrpSpPr>
        <p:grpSpPr>
          <a:xfrm>
            <a:off x="5281057" y="3119241"/>
            <a:ext cx="749105" cy="755881"/>
            <a:chOff x="5123947" y="3160149"/>
            <a:chExt cx="749300" cy="756078"/>
          </a:xfrm>
        </p:grpSpPr>
        <p:pic>
          <p:nvPicPr>
            <p:cNvPr id="5" name="Picture 4">
              <a:extLst>
                <a:ext uri="{FF2B5EF4-FFF2-40B4-BE49-F238E27FC236}">
                  <a16:creationId xmlns:a16="http://schemas.microsoft.com/office/drawing/2014/main" id="{FF450189-EE21-1FBA-10ED-B4335E828302}"/>
                </a:ext>
              </a:extLst>
            </p:cNvPr>
            <p:cNvPicPr>
              <a:picLocks noChangeAspect="1"/>
            </p:cNvPicPr>
            <p:nvPr/>
          </p:nvPicPr>
          <p:blipFill>
            <a:blip r:embed="rId18"/>
            <a:stretch>
              <a:fillRect/>
            </a:stretch>
          </p:blipFill>
          <p:spPr>
            <a:xfrm>
              <a:off x="5165633" y="3160149"/>
              <a:ext cx="685800" cy="673100"/>
            </a:xfrm>
            <a:prstGeom prst="rect">
              <a:avLst/>
            </a:prstGeom>
          </p:spPr>
        </p:pic>
        <p:sp>
          <p:nvSpPr>
            <p:cNvPr id="8" name="TextBox 7">
              <a:extLst>
                <a:ext uri="{FF2B5EF4-FFF2-40B4-BE49-F238E27FC236}">
                  <a16:creationId xmlns:a16="http://schemas.microsoft.com/office/drawing/2014/main" id="{40F1442E-76AF-C87F-837B-9F2C8E823C77}"/>
                </a:ext>
              </a:extLst>
            </p:cNvPr>
            <p:cNvSpPr txBox="1"/>
            <p:nvPr/>
          </p:nvSpPr>
          <p:spPr>
            <a:xfrm>
              <a:off x="5123947" y="3546895"/>
              <a:ext cx="749300" cy="369332"/>
            </a:xfrm>
            <a:prstGeom prst="rect">
              <a:avLst/>
            </a:prstGeom>
            <a:solidFill>
              <a:srgbClr val="FFD1A8"/>
            </a:solidFill>
          </p:spPr>
          <p:txBody>
            <a:bodyPr wrap="square" lIns="0" tIns="0" rIns="0" bIns="0" rtlCol="0">
              <a:spAutoFit/>
            </a:bodyPr>
            <a:lstStyle/>
            <a:p>
              <a:pPr algn="ctr"/>
              <a:r>
                <a:rPr lang="en-US" sz="1200" dirty="0">
                  <a:solidFill>
                    <a:schemeClr val="tx2"/>
                  </a:solidFill>
                  <a:latin typeface="Arial" panose="020B0604020202020204" pitchFamily="34" charset="0"/>
                </a:rPr>
                <a:t>Cash Account</a:t>
              </a:r>
            </a:p>
          </p:txBody>
        </p:sp>
      </p:grpSp>
      <p:cxnSp>
        <p:nvCxnSpPr>
          <p:cNvPr id="20" name="Straight Arrow Connector 19">
            <a:extLst>
              <a:ext uri="{FF2B5EF4-FFF2-40B4-BE49-F238E27FC236}">
                <a16:creationId xmlns:a16="http://schemas.microsoft.com/office/drawing/2014/main" id="{DE4F8DE4-C1A8-A82B-4932-7ED6DCFC6A62}"/>
              </a:ext>
            </a:extLst>
          </p:cNvPr>
          <p:cNvCxnSpPr>
            <a:cxnSpLocks/>
          </p:cNvCxnSpPr>
          <p:nvPr/>
        </p:nvCxnSpPr>
        <p:spPr>
          <a:xfrm flipV="1">
            <a:off x="5895778" y="3502873"/>
            <a:ext cx="2406202" cy="192971"/>
          </a:xfrm>
          <a:prstGeom prst="straightConnector1">
            <a:avLst/>
          </a:prstGeom>
          <a:ln w="34925">
            <a:solidFill>
              <a:schemeClr val="tx2"/>
            </a:solidFill>
            <a:tailEnd type="non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CC1C5CE2-33B4-DD86-E921-F463D396657D}"/>
              </a:ext>
            </a:extLst>
          </p:cNvPr>
          <p:cNvCxnSpPr>
            <a:cxnSpLocks/>
          </p:cNvCxnSpPr>
          <p:nvPr/>
        </p:nvCxnSpPr>
        <p:spPr>
          <a:xfrm flipH="1" flipV="1">
            <a:off x="7829042" y="1287758"/>
            <a:ext cx="443103" cy="2235396"/>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BCECEA2E-599F-DFB3-3535-0F4C98458D86}"/>
              </a:ext>
            </a:extLst>
          </p:cNvPr>
          <p:cNvCxnSpPr>
            <a:cxnSpLocks/>
          </p:cNvCxnSpPr>
          <p:nvPr/>
        </p:nvCxnSpPr>
        <p:spPr>
          <a:xfrm flipV="1">
            <a:off x="8292248" y="3114156"/>
            <a:ext cx="378754" cy="402067"/>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grpSp>
        <p:nvGrpSpPr>
          <p:cNvPr id="50" name="Group 49">
            <a:extLst>
              <a:ext uri="{FF2B5EF4-FFF2-40B4-BE49-F238E27FC236}">
                <a16:creationId xmlns:a16="http://schemas.microsoft.com/office/drawing/2014/main" id="{8B041DF4-2F52-102F-E2EA-98E5592237D3}"/>
              </a:ext>
            </a:extLst>
          </p:cNvPr>
          <p:cNvGrpSpPr/>
          <p:nvPr/>
        </p:nvGrpSpPr>
        <p:grpSpPr>
          <a:xfrm>
            <a:off x="10066359" y="3293419"/>
            <a:ext cx="687510" cy="827254"/>
            <a:chOff x="10068981" y="3293383"/>
            <a:chExt cx="687689" cy="827469"/>
          </a:xfrm>
        </p:grpSpPr>
        <p:pic>
          <p:nvPicPr>
            <p:cNvPr id="47" name="Picture 46">
              <a:extLst>
                <a:ext uri="{FF2B5EF4-FFF2-40B4-BE49-F238E27FC236}">
                  <a16:creationId xmlns:a16="http://schemas.microsoft.com/office/drawing/2014/main" id="{9DB7019D-460B-30E3-61B1-B63CFDBA3963}"/>
                </a:ext>
              </a:extLst>
            </p:cNvPr>
            <p:cNvPicPr>
              <a:picLocks noChangeAspect="1"/>
            </p:cNvPicPr>
            <p:nvPr/>
          </p:nvPicPr>
          <p:blipFill>
            <a:blip r:embed="rId40"/>
            <a:stretch>
              <a:fillRect/>
            </a:stretch>
          </p:blipFill>
          <p:spPr>
            <a:xfrm>
              <a:off x="10105514" y="3293383"/>
              <a:ext cx="590550" cy="641350"/>
            </a:xfrm>
            <a:prstGeom prst="rect">
              <a:avLst/>
            </a:prstGeom>
          </p:spPr>
        </p:pic>
        <p:sp>
          <p:nvSpPr>
            <p:cNvPr id="49" name="TextBox 48">
              <a:extLst>
                <a:ext uri="{FF2B5EF4-FFF2-40B4-BE49-F238E27FC236}">
                  <a16:creationId xmlns:a16="http://schemas.microsoft.com/office/drawing/2014/main" id="{AACC10C2-E4D1-5F9C-20D1-A5CFA78A1E91}"/>
                </a:ext>
              </a:extLst>
            </p:cNvPr>
            <p:cNvSpPr txBox="1"/>
            <p:nvPr/>
          </p:nvSpPr>
          <p:spPr>
            <a:xfrm>
              <a:off x="10068981" y="3951575"/>
              <a:ext cx="687689" cy="169277"/>
            </a:xfrm>
            <a:prstGeom prst="rect">
              <a:avLst/>
            </a:prstGeom>
            <a:noFill/>
          </p:spPr>
          <p:txBody>
            <a:bodyPr wrap="none" lIns="0" tIns="0" rIns="0" bIns="0" rtlCol="0">
              <a:spAutoFit/>
            </a:bodyPr>
            <a:lstStyle/>
            <a:p>
              <a:pPr algn="l"/>
              <a:r>
                <a:rPr lang="en-US" sz="1100" dirty="0">
                  <a:solidFill>
                    <a:schemeClr val="tx2"/>
                  </a:solidFill>
                  <a:latin typeface="Arial" panose="020B0604020202020204" pitchFamily="34" charset="0"/>
                </a:rPr>
                <a:t>Frankfurter</a:t>
              </a:r>
            </a:p>
          </p:txBody>
        </p:sp>
      </p:grpSp>
      <p:cxnSp>
        <p:nvCxnSpPr>
          <p:cNvPr id="51" name="Straight Arrow Connector 50">
            <a:extLst>
              <a:ext uri="{FF2B5EF4-FFF2-40B4-BE49-F238E27FC236}">
                <a16:creationId xmlns:a16="http://schemas.microsoft.com/office/drawing/2014/main" id="{953C2CC9-545A-0108-F14E-2E53E6E3A9D9}"/>
              </a:ext>
            </a:extLst>
          </p:cNvPr>
          <p:cNvCxnSpPr>
            <a:cxnSpLocks/>
          </p:cNvCxnSpPr>
          <p:nvPr/>
        </p:nvCxnSpPr>
        <p:spPr>
          <a:xfrm>
            <a:off x="8310733" y="3512328"/>
            <a:ext cx="1792148" cy="309065"/>
          </a:xfrm>
          <a:prstGeom prst="straightConnector1">
            <a:avLst/>
          </a:prstGeom>
          <a:ln w="34925">
            <a:solidFill>
              <a:schemeClr val="tx2"/>
            </a:solidFill>
            <a:tailEnd type="triangle"/>
          </a:ln>
        </p:spPr>
        <p:style>
          <a:lnRef idx="3">
            <a:schemeClr val="accent6"/>
          </a:lnRef>
          <a:fillRef idx="0">
            <a:schemeClr val="accent6"/>
          </a:fillRef>
          <a:effectRef idx="2">
            <a:schemeClr val="accent6"/>
          </a:effectRef>
          <a:fontRef idx="minor">
            <a:schemeClr val="tx1"/>
          </a:fontRef>
        </p:style>
      </p:cxnSp>
      <p:sp>
        <p:nvSpPr>
          <p:cNvPr id="3" name="Title 1">
            <a:extLst>
              <a:ext uri="{FF2B5EF4-FFF2-40B4-BE49-F238E27FC236}">
                <a16:creationId xmlns:a16="http://schemas.microsoft.com/office/drawing/2014/main" id="{5FEEE89C-CA07-77F1-5F7C-4E07552A6D81}"/>
              </a:ext>
            </a:extLst>
          </p:cNvPr>
          <p:cNvSpPr txBox="1">
            <a:spLocks/>
          </p:cNvSpPr>
          <p:nvPr/>
        </p:nvSpPr>
        <p:spPr>
          <a:xfrm>
            <a:off x="170720" y="-41093"/>
            <a:ext cx="9174597" cy="430775"/>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latin typeface="IBM Plex Sans" panose="020B0503050203000203" pitchFamily="34" charset="0"/>
              </a:rPr>
              <a:t>Stock Trader using hyperscaler services – Azure</a:t>
            </a:r>
          </a:p>
        </p:txBody>
      </p:sp>
      <p:grpSp>
        <p:nvGrpSpPr>
          <p:cNvPr id="6" name="Group 5">
            <a:extLst>
              <a:ext uri="{FF2B5EF4-FFF2-40B4-BE49-F238E27FC236}">
                <a16:creationId xmlns:a16="http://schemas.microsoft.com/office/drawing/2014/main" id="{679C3174-070D-8059-946E-E9B307FA1F3D}"/>
              </a:ext>
            </a:extLst>
          </p:cNvPr>
          <p:cNvGrpSpPr/>
          <p:nvPr/>
        </p:nvGrpSpPr>
        <p:grpSpPr>
          <a:xfrm>
            <a:off x="10022883" y="4449161"/>
            <a:ext cx="900568" cy="851350"/>
            <a:chOff x="10022883" y="4449161"/>
            <a:chExt cx="900568" cy="851350"/>
          </a:xfrm>
        </p:grpSpPr>
        <p:pic>
          <p:nvPicPr>
            <p:cNvPr id="146" name="Picture 145">
              <a:extLst>
                <a:ext uri="{FF2B5EF4-FFF2-40B4-BE49-F238E27FC236}">
                  <a16:creationId xmlns:a16="http://schemas.microsoft.com/office/drawing/2014/main" id="{8ED34C06-D547-405B-873E-B22E49C4FD14}"/>
                </a:ext>
              </a:extLst>
            </p:cNvPr>
            <p:cNvPicPr>
              <a:picLocks noChangeAspect="1"/>
            </p:cNvPicPr>
            <p:nvPr/>
          </p:nvPicPr>
          <p:blipFill>
            <a:blip r:embed="rId40"/>
            <a:stretch>
              <a:fillRect/>
            </a:stretch>
          </p:blipFill>
          <p:spPr>
            <a:xfrm>
              <a:off x="10195265" y="4449161"/>
              <a:ext cx="590396" cy="641183"/>
            </a:xfrm>
            <a:prstGeom prst="rect">
              <a:avLst/>
            </a:prstGeom>
          </p:spPr>
        </p:pic>
        <p:sp>
          <p:nvSpPr>
            <p:cNvPr id="4" name="TextBox 3">
              <a:extLst>
                <a:ext uri="{FF2B5EF4-FFF2-40B4-BE49-F238E27FC236}">
                  <a16:creationId xmlns:a16="http://schemas.microsoft.com/office/drawing/2014/main" id="{00B27856-CB81-D5A4-A9CE-B7CC7545AA25}"/>
                </a:ext>
              </a:extLst>
            </p:cNvPr>
            <p:cNvSpPr txBox="1"/>
            <p:nvPr/>
          </p:nvSpPr>
          <p:spPr>
            <a:xfrm>
              <a:off x="10022883" y="5131234"/>
              <a:ext cx="900568" cy="169277"/>
            </a:xfrm>
            <a:prstGeom prst="rect">
              <a:avLst/>
            </a:prstGeom>
            <a:noFill/>
            <a:ln>
              <a:noFill/>
            </a:ln>
          </p:spPr>
          <p:txBody>
            <a:bodyPr wrap="none" lIns="0" tIns="0" rIns="0" bIns="0" rtlCol="0">
              <a:spAutoFit/>
            </a:bodyPr>
            <a:lstStyle/>
            <a:p>
              <a:r>
                <a:rPr lang="en-US" sz="1100" kern="0" spc="-30" dirty="0">
                  <a:latin typeface="Arial"/>
                  <a:cs typeface="Arial"/>
                </a:rPr>
                <a:t>Yahoo Finance</a:t>
              </a:r>
              <a:endParaRPr lang="en-US" sz="2100" kern="0" spc="-30" dirty="0">
                <a:latin typeface="Arial"/>
                <a:cs typeface="Arial"/>
              </a:endParaRPr>
            </a:p>
          </p:txBody>
        </p:sp>
      </p:grpSp>
      <p:grpSp>
        <p:nvGrpSpPr>
          <p:cNvPr id="12" name="Group 11">
            <a:extLst>
              <a:ext uri="{FF2B5EF4-FFF2-40B4-BE49-F238E27FC236}">
                <a16:creationId xmlns:a16="http://schemas.microsoft.com/office/drawing/2014/main" id="{4CDB8CE0-ABF2-4106-7FA2-4853F267CF86}"/>
              </a:ext>
            </a:extLst>
          </p:cNvPr>
          <p:cNvGrpSpPr/>
          <p:nvPr/>
        </p:nvGrpSpPr>
        <p:grpSpPr>
          <a:xfrm>
            <a:off x="7037144" y="2954838"/>
            <a:ext cx="831633" cy="660228"/>
            <a:chOff x="7037144" y="2954838"/>
            <a:chExt cx="831633" cy="660228"/>
          </a:xfrm>
        </p:grpSpPr>
        <p:pic>
          <p:nvPicPr>
            <p:cNvPr id="65" name="Picture 64">
              <a:extLst>
                <a:ext uri="{FF2B5EF4-FFF2-40B4-BE49-F238E27FC236}">
                  <a16:creationId xmlns:a16="http://schemas.microsoft.com/office/drawing/2014/main" id="{9C7479FD-D0E1-4949-BAE9-1E023F192C28}"/>
                </a:ext>
              </a:extLst>
            </p:cNvPr>
            <p:cNvPicPr>
              <a:picLocks noChangeAspect="1"/>
            </p:cNvPicPr>
            <p:nvPr/>
          </p:nvPicPr>
          <p:blipFill>
            <a:blip r:embed="rId41"/>
            <a:stretch>
              <a:fillRect/>
            </a:stretch>
          </p:blipFill>
          <p:spPr>
            <a:xfrm>
              <a:off x="7037144" y="2954838"/>
              <a:ext cx="831633" cy="660228"/>
            </a:xfrm>
            <a:prstGeom prst="rect">
              <a:avLst/>
            </a:prstGeom>
          </p:spPr>
        </p:pic>
        <p:sp>
          <p:nvSpPr>
            <p:cNvPr id="7" name="TextBox 6">
              <a:extLst>
                <a:ext uri="{FF2B5EF4-FFF2-40B4-BE49-F238E27FC236}">
                  <a16:creationId xmlns:a16="http://schemas.microsoft.com/office/drawing/2014/main" id="{12A046B8-5BFC-CD6C-8D1C-DFC7703B7A33}"/>
                </a:ext>
              </a:extLst>
            </p:cNvPr>
            <p:cNvSpPr txBox="1"/>
            <p:nvPr/>
          </p:nvSpPr>
          <p:spPr>
            <a:xfrm>
              <a:off x="7062232" y="3338449"/>
              <a:ext cx="784510"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Cosmos DB</a:t>
              </a:r>
            </a:p>
          </p:txBody>
        </p:sp>
      </p:grpSp>
      <p:grpSp>
        <p:nvGrpSpPr>
          <p:cNvPr id="18" name="Group 17">
            <a:extLst>
              <a:ext uri="{FF2B5EF4-FFF2-40B4-BE49-F238E27FC236}">
                <a16:creationId xmlns:a16="http://schemas.microsoft.com/office/drawing/2014/main" id="{E55E984D-92ED-811D-E612-A84D5EA2B1EE}"/>
              </a:ext>
            </a:extLst>
          </p:cNvPr>
          <p:cNvGrpSpPr/>
          <p:nvPr/>
        </p:nvGrpSpPr>
        <p:grpSpPr>
          <a:xfrm>
            <a:off x="6992705" y="884031"/>
            <a:ext cx="1032488" cy="983994"/>
            <a:chOff x="6992705" y="884031"/>
            <a:chExt cx="1032488" cy="983994"/>
          </a:xfrm>
        </p:grpSpPr>
        <p:pic>
          <p:nvPicPr>
            <p:cNvPr id="69" name="Picture 68">
              <a:extLst>
                <a:ext uri="{FF2B5EF4-FFF2-40B4-BE49-F238E27FC236}">
                  <a16:creationId xmlns:a16="http://schemas.microsoft.com/office/drawing/2014/main" id="{9D9553C8-E0C2-464B-826A-D8F73AA5BFDC}"/>
                </a:ext>
              </a:extLst>
            </p:cNvPr>
            <p:cNvPicPr>
              <a:picLocks noChangeAspect="1"/>
            </p:cNvPicPr>
            <p:nvPr/>
          </p:nvPicPr>
          <p:blipFill>
            <a:blip r:embed="rId42"/>
            <a:stretch>
              <a:fillRect/>
            </a:stretch>
          </p:blipFill>
          <p:spPr>
            <a:xfrm>
              <a:off x="6992705" y="884031"/>
              <a:ext cx="945904" cy="983994"/>
            </a:xfrm>
            <a:prstGeom prst="rect">
              <a:avLst/>
            </a:prstGeom>
          </p:spPr>
        </p:pic>
        <p:sp>
          <p:nvSpPr>
            <p:cNvPr id="14" name="TextBox 13">
              <a:extLst>
                <a:ext uri="{FF2B5EF4-FFF2-40B4-BE49-F238E27FC236}">
                  <a16:creationId xmlns:a16="http://schemas.microsoft.com/office/drawing/2014/main" id="{208DB37B-36B3-FE59-B9D9-07F1DD26D992}"/>
                </a:ext>
              </a:extLst>
            </p:cNvPr>
            <p:cNvSpPr txBox="1"/>
            <p:nvPr/>
          </p:nvSpPr>
          <p:spPr>
            <a:xfrm>
              <a:off x="6997989" y="1589577"/>
              <a:ext cx="1027204"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MS SQL Server</a:t>
              </a:r>
            </a:p>
          </p:txBody>
        </p:sp>
      </p:grpSp>
      <p:grpSp>
        <p:nvGrpSpPr>
          <p:cNvPr id="22" name="Group 21">
            <a:extLst>
              <a:ext uri="{FF2B5EF4-FFF2-40B4-BE49-F238E27FC236}">
                <a16:creationId xmlns:a16="http://schemas.microsoft.com/office/drawing/2014/main" id="{30BFA79B-43AF-FA45-D02A-1C8C9E13E003}"/>
              </a:ext>
            </a:extLst>
          </p:cNvPr>
          <p:cNvGrpSpPr/>
          <p:nvPr/>
        </p:nvGrpSpPr>
        <p:grpSpPr>
          <a:xfrm>
            <a:off x="7087748" y="1940487"/>
            <a:ext cx="755015" cy="895117"/>
            <a:chOff x="7087748" y="1940487"/>
            <a:chExt cx="755015" cy="895117"/>
          </a:xfrm>
        </p:grpSpPr>
        <p:pic>
          <p:nvPicPr>
            <p:cNvPr id="67" name="Picture 66">
              <a:extLst>
                <a:ext uri="{FF2B5EF4-FFF2-40B4-BE49-F238E27FC236}">
                  <a16:creationId xmlns:a16="http://schemas.microsoft.com/office/drawing/2014/main" id="{D5D61376-4DAF-4195-8D4F-C9418F0F2DC7}"/>
                </a:ext>
              </a:extLst>
            </p:cNvPr>
            <p:cNvPicPr>
              <a:picLocks noChangeAspect="1"/>
            </p:cNvPicPr>
            <p:nvPr/>
          </p:nvPicPr>
          <p:blipFill>
            <a:blip r:embed="rId43"/>
            <a:stretch>
              <a:fillRect/>
            </a:stretch>
          </p:blipFill>
          <p:spPr>
            <a:xfrm>
              <a:off x="7157762" y="1940487"/>
              <a:ext cx="590396" cy="895117"/>
            </a:xfrm>
            <a:prstGeom prst="rect">
              <a:avLst/>
            </a:prstGeom>
          </p:spPr>
        </p:pic>
        <p:sp>
          <p:nvSpPr>
            <p:cNvPr id="16" name="TextBox 15">
              <a:extLst>
                <a:ext uri="{FF2B5EF4-FFF2-40B4-BE49-F238E27FC236}">
                  <a16:creationId xmlns:a16="http://schemas.microsoft.com/office/drawing/2014/main" id="{68ADC9D2-6608-AC15-ADEA-3F17CDFD2024}"/>
                </a:ext>
              </a:extLst>
            </p:cNvPr>
            <p:cNvSpPr txBox="1"/>
            <p:nvPr/>
          </p:nvSpPr>
          <p:spPr>
            <a:xfrm>
              <a:off x="7087748" y="2561517"/>
              <a:ext cx="755015" cy="184666"/>
            </a:xfrm>
            <a:prstGeom prst="rect">
              <a:avLst/>
            </a:prstGeom>
            <a:solidFill>
              <a:srgbClr val="B2D8AC"/>
            </a:solidFill>
            <a:ln>
              <a:noFill/>
            </a:ln>
          </p:spPr>
          <p:txBody>
            <a:bodyPr wrap="none" lIns="0" tIns="0" rIns="0" bIns="0" rtlCol="0">
              <a:spAutoFit/>
            </a:bodyPr>
            <a:lstStyle/>
            <a:p>
              <a:r>
                <a:rPr lang="en-US" sz="1200" kern="0" spc="-30" dirty="0">
                  <a:latin typeface="Arial"/>
                  <a:cs typeface="Arial"/>
                </a:rPr>
                <a:t>Event Hubs</a:t>
              </a:r>
            </a:p>
          </p:txBody>
        </p:sp>
      </p:grpSp>
      <p:grpSp>
        <p:nvGrpSpPr>
          <p:cNvPr id="30" name="Group 29">
            <a:extLst>
              <a:ext uri="{FF2B5EF4-FFF2-40B4-BE49-F238E27FC236}">
                <a16:creationId xmlns:a16="http://schemas.microsoft.com/office/drawing/2014/main" id="{D9FD9126-23A2-0C23-7027-B38C9E3329C7}"/>
              </a:ext>
            </a:extLst>
          </p:cNvPr>
          <p:cNvGrpSpPr/>
          <p:nvPr/>
        </p:nvGrpSpPr>
        <p:grpSpPr>
          <a:xfrm>
            <a:off x="2469296" y="2431895"/>
            <a:ext cx="737723" cy="739388"/>
            <a:chOff x="2393491" y="2445697"/>
            <a:chExt cx="737723" cy="739388"/>
          </a:xfrm>
        </p:grpSpPr>
        <p:pic>
          <p:nvPicPr>
            <p:cNvPr id="24" name="Picture 23">
              <a:extLst>
                <a:ext uri="{FF2B5EF4-FFF2-40B4-BE49-F238E27FC236}">
                  <a16:creationId xmlns:a16="http://schemas.microsoft.com/office/drawing/2014/main" id="{C06193CB-8AAE-E594-1867-634276D8CBA3}"/>
                </a:ext>
              </a:extLst>
            </p:cNvPr>
            <p:cNvPicPr>
              <a:picLocks noChangeAspect="1"/>
            </p:cNvPicPr>
            <p:nvPr/>
          </p:nvPicPr>
          <p:blipFill>
            <a:blip r:embed="rId44"/>
            <a:stretch>
              <a:fillRect/>
            </a:stretch>
          </p:blipFill>
          <p:spPr>
            <a:xfrm>
              <a:off x="2393491" y="2445697"/>
              <a:ext cx="737723" cy="554722"/>
            </a:xfrm>
            <a:prstGeom prst="rect">
              <a:avLst/>
            </a:prstGeom>
          </p:spPr>
        </p:pic>
        <p:sp>
          <p:nvSpPr>
            <p:cNvPr id="26" name="TextBox 25">
              <a:extLst>
                <a:ext uri="{FF2B5EF4-FFF2-40B4-BE49-F238E27FC236}">
                  <a16:creationId xmlns:a16="http://schemas.microsoft.com/office/drawing/2014/main" id="{13D14FAE-819F-B967-AE23-82BD0E6EC916}"/>
                </a:ext>
              </a:extLst>
            </p:cNvPr>
            <p:cNvSpPr txBox="1"/>
            <p:nvPr/>
          </p:nvSpPr>
          <p:spPr>
            <a:xfrm>
              <a:off x="2539338" y="3000419"/>
              <a:ext cx="427361" cy="184666"/>
            </a:xfrm>
            <a:prstGeom prst="rect">
              <a:avLst/>
            </a:prstGeom>
            <a:noFill/>
            <a:ln>
              <a:noFill/>
            </a:ln>
          </p:spPr>
          <p:txBody>
            <a:bodyPr wrap="none" lIns="0" tIns="0" rIns="0" bIns="0" rtlCol="0">
              <a:spAutoFit/>
            </a:bodyPr>
            <a:lstStyle/>
            <a:p>
              <a:r>
                <a:rPr lang="en-US" sz="1200" kern="0" spc="-30" dirty="0">
                  <a:latin typeface="Arial"/>
                  <a:cs typeface="Arial"/>
                </a:rPr>
                <a:t>Mobile</a:t>
              </a:r>
            </a:p>
          </p:txBody>
        </p:sp>
      </p:grpSp>
      <p:pic>
        <p:nvPicPr>
          <p:cNvPr id="32" name="Picture 31">
            <a:extLst>
              <a:ext uri="{FF2B5EF4-FFF2-40B4-BE49-F238E27FC236}">
                <a16:creationId xmlns:a16="http://schemas.microsoft.com/office/drawing/2014/main" id="{C1FAB230-5FEE-3A7C-4ECB-0CE1123C9C05}"/>
              </a:ext>
            </a:extLst>
          </p:cNvPr>
          <p:cNvPicPr>
            <a:picLocks noChangeAspect="1"/>
          </p:cNvPicPr>
          <p:nvPr/>
        </p:nvPicPr>
        <p:blipFill>
          <a:blip r:embed="rId7"/>
          <a:stretch>
            <a:fillRect/>
          </a:stretch>
        </p:blipFill>
        <p:spPr>
          <a:xfrm>
            <a:off x="3147083" y="2640235"/>
            <a:ext cx="717363" cy="152360"/>
          </a:xfrm>
          <a:prstGeom prst="rect">
            <a:avLst/>
          </a:prstGeom>
        </p:spPr>
      </p:pic>
      <p:pic>
        <p:nvPicPr>
          <p:cNvPr id="36" name="Picture 35">
            <a:extLst>
              <a:ext uri="{FF2B5EF4-FFF2-40B4-BE49-F238E27FC236}">
                <a16:creationId xmlns:a16="http://schemas.microsoft.com/office/drawing/2014/main" id="{78BCE2DF-8716-D10E-6E07-CEEEFACE6D89}"/>
              </a:ext>
            </a:extLst>
          </p:cNvPr>
          <p:cNvPicPr>
            <a:picLocks noChangeAspect="1"/>
          </p:cNvPicPr>
          <p:nvPr/>
        </p:nvPicPr>
        <p:blipFill>
          <a:blip r:embed="rId45"/>
          <a:stretch>
            <a:fillRect/>
          </a:stretch>
        </p:blipFill>
        <p:spPr>
          <a:xfrm>
            <a:off x="2489594" y="1536791"/>
            <a:ext cx="570182" cy="527419"/>
          </a:xfrm>
          <a:prstGeom prst="rect">
            <a:avLst/>
          </a:prstGeom>
        </p:spPr>
      </p:pic>
      <p:grpSp>
        <p:nvGrpSpPr>
          <p:cNvPr id="43" name="Group 42">
            <a:extLst>
              <a:ext uri="{FF2B5EF4-FFF2-40B4-BE49-F238E27FC236}">
                <a16:creationId xmlns:a16="http://schemas.microsoft.com/office/drawing/2014/main" id="{5FD97D62-71E4-ACC9-53CB-9A90088BC5B5}"/>
              </a:ext>
            </a:extLst>
          </p:cNvPr>
          <p:cNvGrpSpPr/>
          <p:nvPr/>
        </p:nvGrpSpPr>
        <p:grpSpPr>
          <a:xfrm>
            <a:off x="8663067" y="1513698"/>
            <a:ext cx="584048" cy="739980"/>
            <a:chOff x="8663067" y="1513698"/>
            <a:chExt cx="584048" cy="739980"/>
          </a:xfrm>
        </p:grpSpPr>
        <p:pic>
          <p:nvPicPr>
            <p:cNvPr id="1026" name="Picture 2" descr="Thumbnail for version as of 11:41, 22 February 2024">
              <a:extLst>
                <a:ext uri="{FF2B5EF4-FFF2-40B4-BE49-F238E27FC236}">
                  <a16:creationId xmlns:a16="http://schemas.microsoft.com/office/drawing/2014/main" id="{F7D287EB-B31E-F7F8-EC6F-3B964CF039E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663067" y="1513698"/>
              <a:ext cx="584048" cy="5840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C45BAE47-07E5-081C-510C-FA33DA2EF907}"/>
                </a:ext>
              </a:extLst>
            </p:cNvPr>
            <p:cNvSpPr txBox="1"/>
            <p:nvPr/>
          </p:nvSpPr>
          <p:spPr>
            <a:xfrm>
              <a:off x="8688351" y="2069012"/>
              <a:ext cx="533479" cy="184666"/>
            </a:xfrm>
            <a:prstGeom prst="rect">
              <a:avLst/>
            </a:prstGeom>
            <a:noFill/>
            <a:ln>
              <a:noFill/>
            </a:ln>
          </p:spPr>
          <p:txBody>
            <a:bodyPr wrap="none" lIns="0" tIns="0" rIns="0" bIns="0" rtlCol="0">
              <a:spAutoFit/>
            </a:bodyPr>
            <a:lstStyle/>
            <a:p>
              <a:r>
                <a:rPr lang="en-US" sz="1200" kern="0" spc="-30" dirty="0">
                  <a:latin typeface="Arial"/>
                  <a:cs typeface="Arial"/>
                </a:rPr>
                <a:t>Entra ID</a:t>
              </a:r>
            </a:p>
          </p:txBody>
        </p:sp>
      </p:grpSp>
    </p:spTree>
    <p:extLst>
      <p:ext uri="{BB962C8B-B14F-4D97-AF65-F5344CB8AC3E}">
        <p14:creationId xmlns:p14="http://schemas.microsoft.com/office/powerpoint/2010/main" val="398309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5FB69-E096-99A5-EBEF-E9101A248216}"/>
              </a:ext>
            </a:extLst>
          </p:cNvPr>
          <p:cNvSpPr/>
          <p:nvPr/>
        </p:nvSpPr>
        <p:spPr>
          <a:xfrm>
            <a:off x="8246359" y="509380"/>
            <a:ext cx="3771748" cy="4908631"/>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Mainframe (zCloud)</a:t>
            </a:r>
          </a:p>
          <a:p>
            <a:pPr algn="ctr" defTabSz="913965"/>
            <a:endParaRPr lang="en-US" sz="1899" dirty="0">
              <a:solidFill>
                <a:prstClr val="black"/>
              </a:solidFill>
              <a:latin typeface="Arial"/>
            </a:endParaRPr>
          </a:p>
        </p:txBody>
      </p:sp>
      <p:sp>
        <p:nvSpPr>
          <p:cNvPr id="58" name="Rectangle 57">
            <a:extLst>
              <a:ext uri="{FF2B5EF4-FFF2-40B4-BE49-F238E27FC236}">
                <a16:creationId xmlns:a16="http://schemas.microsoft.com/office/drawing/2014/main" id="{ECC925A0-64CF-8812-0201-45420F84CF70}"/>
              </a:ext>
            </a:extLst>
          </p:cNvPr>
          <p:cNvSpPr/>
          <p:nvPr/>
        </p:nvSpPr>
        <p:spPr>
          <a:xfrm>
            <a:off x="8309000" y="2965257"/>
            <a:ext cx="1719207" cy="1528133"/>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00" dirty="0">
                <a:solidFill>
                  <a:prstClr val="black"/>
                </a:solidFill>
                <a:latin typeface="Arial"/>
              </a:rPr>
              <a:t>CICS</a:t>
            </a:r>
          </a:p>
        </p:txBody>
      </p:sp>
      <p:sp>
        <p:nvSpPr>
          <p:cNvPr id="18" name="Rectangle 17">
            <a:extLst>
              <a:ext uri="{FF2B5EF4-FFF2-40B4-BE49-F238E27FC236}">
                <a16:creationId xmlns:a16="http://schemas.microsoft.com/office/drawing/2014/main" id="{9A909403-D03D-B215-0F46-0FF181DB0FDD}"/>
              </a:ext>
            </a:extLst>
          </p:cNvPr>
          <p:cNvSpPr/>
          <p:nvPr/>
        </p:nvSpPr>
        <p:spPr>
          <a:xfrm>
            <a:off x="1933518" y="509380"/>
            <a:ext cx="6016771" cy="4908631"/>
          </a:xfrm>
          <a:prstGeom prst="rect">
            <a:avLst/>
          </a:prstGeom>
          <a:solidFill>
            <a:srgbClr val="FF728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Azure (us-east)</a:t>
            </a:r>
          </a:p>
        </p:txBody>
      </p:sp>
      <p:sp>
        <p:nvSpPr>
          <p:cNvPr id="23" name="Rectangle 22">
            <a:extLst>
              <a:ext uri="{FF2B5EF4-FFF2-40B4-BE49-F238E27FC236}">
                <a16:creationId xmlns:a16="http://schemas.microsoft.com/office/drawing/2014/main" id="{C8BF7A5D-3B02-4348-DEF8-27F8F5283CD1}"/>
              </a:ext>
            </a:extLst>
          </p:cNvPr>
          <p:cNvSpPr/>
          <p:nvPr/>
        </p:nvSpPr>
        <p:spPr>
          <a:xfrm>
            <a:off x="6077748" y="2417104"/>
            <a:ext cx="1753961" cy="1528133"/>
          </a:xfrm>
          <a:prstGeom prst="rect">
            <a:avLst/>
          </a:prstGeom>
          <a:solidFill>
            <a:srgbClr val="ECF8AB"/>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200" dirty="0">
                <a:solidFill>
                  <a:prstClr val="black"/>
                </a:solidFill>
                <a:latin typeface="Arial"/>
              </a:rPr>
              <a:t>Azure Cloud Functions</a:t>
            </a:r>
          </a:p>
        </p:txBody>
      </p:sp>
      <p:sp>
        <p:nvSpPr>
          <p:cNvPr id="4" name="Rectangle 3"/>
          <p:cNvSpPr/>
          <p:nvPr/>
        </p:nvSpPr>
        <p:spPr>
          <a:xfrm>
            <a:off x="2050290" y="863593"/>
            <a:ext cx="3787272" cy="4442264"/>
          </a:xfrm>
          <a:prstGeom prst="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3965"/>
            <a:r>
              <a:rPr lang="en-US" sz="1899" dirty="0">
                <a:solidFill>
                  <a:prstClr val="black"/>
                </a:solidFill>
                <a:latin typeface="Arial"/>
              </a:rPr>
              <a:t>AKS</a:t>
            </a:r>
          </a:p>
        </p:txBody>
      </p:sp>
      <p:sp>
        <p:nvSpPr>
          <p:cNvPr id="2" name="Title 1"/>
          <p:cNvSpPr>
            <a:spLocks noGrp="1"/>
          </p:cNvSpPr>
          <p:nvPr>
            <p:ph type="title"/>
          </p:nvPr>
        </p:nvSpPr>
        <p:spPr>
          <a:xfrm>
            <a:off x="129154" y="93990"/>
            <a:ext cx="12817918" cy="422349"/>
          </a:xfrm>
        </p:spPr>
        <p:txBody>
          <a:bodyPr/>
          <a:lstStyle/>
          <a:p>
            <a:r>
              <a:rPr lang="en-US" sz="2699" dirty="0"/>
              <a:t>Stock Trader on Azure – Securely “Integrate With” the mainframe in zCloud</a:t>
            </a:r>
          </a:p>
        </p:txBody>
      </p:sp>
      <p:sp>
        <p:nvSpPr>
          <p:cNvPr id="3" name="Rounded Rectangle 2"/>
          <p:cNvSpPr/>
          <p:nvPr/>
        </p:nvSpPr>
        <p:spPr>
          <a:xfrm>
            <a:off x="2226176" y="2195134"/>
            <a:ext cx="1242341" cy="685621"/>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Trader (Java UI)</a:t>
            </a:r>
          </a:p>
        </p:txBody>
      </p:sp>
      <p:cxnSp>
        <p:nvCxnSpPr>
          <p:cNvPr id="11" name="Straight Connector 10"/>
          <p:cNvCxnSpPr>
            <a:cxnSpLocks/>
            <a:stCxn id="3" idx="2"/>
            <a:endCxn id="97" idx="0"/>
          </p:cNvCxnSpPr>
          <p:nvPr/>
        </p:nvCxnSpPr>
        <p:spPr>
          <a:xfrm flipH="1">
            <a:off x="2845653" y="2880755"/>
            <a:ext cx="1694" cy="350984"/>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15108" y="1890273"/>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Browser</a:t>
            </a:r>
          </a:p>
        </p:txBody>
      </p:sp>
      <p:cxnSp>
        <p:nvCxnSpPr>
          <p:cNvPr id="28" name="Straight Connector 27"/>
          <p:cNvCxnSpPr>
            <a:cxnSpLocks/>
            <a:stCxn id="27" idx="3"/>
            <a:endCxn id="3" idx="1"/>
          </p:cNvCxnSpPr>
          <p:nvPr/>
        </p:nvCxnSpPr>
        <p:spPr>
          <a:xfrm>
            <a:off x="1357810" y="2233084"/>
            <a:ext cx="868366" cy="30486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91104" y="2884063"/>
            <a:ext cx="903688" cy="369332"/>
          </a:xfrm>
          <a:prstGeom prst="rect">
            <a:avLst/>
          </a:prstGeom>
          <a:noFill/>
          <a:ln>
            <a:noFill/>
          </a:ln>
        </p:spPr>
        <p:txBody>
          <a:bodyPr wrap="square" lIns="0" tIns="0" rIns="0" bIns="0" rtlCol="0">
            <a:spAutoFit/>
          </a:bodyPr>
          <a:lstStyle/>
          <a:p>
            <a:pPr algn="r" defTabSz="913965"/>
            <a:r>
              <a:rPr lang="en-US" sz="1200" i="1" kern="0" spc="-30" dirty="0">
                <a:solidFill>
                  <a:prstClr val="black"/>
                </a:solidFill>
                <a:latin typeface="Arial"/>
                <a:cs typeface="Arial"/>
              </a:rPr>
              <a:t>POST</a:t>
            </a:r>
          </a:p>
          <a:p>
            <a:pPr algn="r" defTabSz="913965"/>
            <a:r>
              <a:rPr lang="en-US" sz="1200" i="1" kern="0" spc="-30" dirty="0">
                <a:solidFill>
                  <a:prstClr val="black"/>
                </a:solidFill>
                <a:latin typeface="Arial"/>
                <a:cs typeface="Arial"/>
              </a:rPr>
              <a:t>GET</a:t>
            </a:r>
          </a:p>
        </p:txBody>
      </p:sp>
      <p:sp>
        <p:nvSpPr>
          <p:cNvPr id="97" name="Rounded Rectangle 96">
            <a:extLst>
              <a:ext uri="{FF2B5EF4-FFF2-40B4-BE49-F238E27FC236}">
                <a16:creationId xmlns:a16="http://schemas.microsoft.com/office/drawing/2014/main" id="{17E8847F-07EA-5D49-B20B-D1A4C643FE61}"/>
              </a:ext>
            </a:extLst>
          </p:cNvPr>
          <p:cNvSpPr/>
          <p:nvPr/>
        </p:nvSpPr>
        <p:spPr>
          <a:xfrm>
            <a:off x="2245184" y="3231739"/>
            <a:ext cx="1200938" cy="685621"/>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Broker</a:t>
            </a:r>
          </a:p>
        </p:txBody>
      </p:sp>
      <p:sp>
        <p:nvSpPr>
          <p:cNvPr id="142" name="Rounded Rectangle 141">
            <a:extLst>
              <a:ext uri="{FF2B5EF4-FFF2-40B4-BE49-F238E27FC236}">
                <a16:creationId xmlns:a16="http://schemas.microsoft.com/office/drawing/2014/main" id="{6C649C92-31C1-5047-A205-2BE1E0E0E3B0}"/>
              </a:ext>
            </a:extLst>
          </p:cNvPr>
          <p:cNvSpPr/>
          <p:nvPr/>
        </p:nvSpPr>
        <p:spPr>
          <a:xfrm>
            <a:off x="4397875" y="2194583"/>
            <a:ext cx="1142702" cy="763414"/>
          </a:xfrm>
          <a:prstGeom prst="roundRect">
            <a:avLst/>
          </a:prstGeom>
          <a:solidFill>
            <a:srgbClr val="FFC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Stock Quote</a:t>
            </a:r>
          </a:p>
        </p:txBody>
      </p:sp>
      <p:cxnSp>
        <p:nvCxnSpPr>
          <p:cNvPr id="192" name="Straight Connector 191">
            <a:extLst>
              <a:ext uri="{FF2B5EF4-FFF2-40B4-BE49-F238E27FC236}">
                <a16:creationId xmlns:a16="http://schemas.microsoft.com/office/drawing/2014/main" id="{5D7EE6C4-D39A-3C42-899E-5822BACE67BE}"/>
              </a:ext>
            </a:extLst>
          </p:cNvPr>
          <p:cNvCxnSpPr>
            <a:cxnSpLocks/>
            <a:stCxn id="97" idx="3"/>
            <a:endCxn id="29" idx="1"/>
          </p:cNvCxnSpPr>
          <p:nvPr/>
        </p:nvCxnSpPr>
        <p:spPr>
          <a:xfrm flipV="1">
            <a:off x="3446122" y="1579821"/>
            <a:ext cx="946828" cy="199472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4A3D391-DA4F-F941-A2F9-40014DB6E3CA}"/>
              </a:ext>
            </a:extLst>
          </p:cNvPr>
          <p:cNvSpPr txBox="1"/>
          <p:nvPr/>
        </p:nvSpPr>
        <p:spPr>
          <a:xfrm>
            <a:off x="2913700" y="2875747"/>
            <a:ext cx="574836" cy="369332"/>
          </a:xfrm>
          <a:prstGeom prst="rect">
            <a:avLst/>
          </a:prstGeom>
          <a:noFill/>
          <a:ln>
            <a:noFill/>
          </a:ln>
        </p:spPr>
        <p:txBody>
          <a:bodyPr wrap="none" lIns="0" tIns="0" rIns="0" bIns="0" rtlCol="0">
            <a:spAutoFit/>
          </a:bodyPr>
          <a:lstStyle/>
          <a:p>
            <a:pPr defTabSz="913965"/>
            <a:r>
              <a:rPr lang="en-US" sz="1200" i="1" kern="0" spc="-30" dirty="0">
                <a:solidFill>
                  <a:prstClr val="black"/>
                </a:solidFill>
                <a:latin typeface="Arial"/>
                <a:cs typeface="Arial"/>
              </a:rPr>
              <a:t>PUT</a:t>
            </a:r>
          </a:p>
          <a:p>
            <a:pPr defTabSz="913965"/>
            <a:r>
              <a:rPr lang="en-US" sz="1200" i="1" kern="0" spc="-30" dirty="0">
                <a:solidFill>
                  <a:prstClr val="black"/>
                </a:solidFill>
                <a:latin typeface="Arial"/>
                <a:cs typeface="Arial"/>
              </a:rPr>
              <a:t>DELETE</a:t>
            </a:r>
          </a:p>
        </p:txBody>
      </p:sp>
      <p:sp>
        <p:nvSpPr>
          <p:cNvPr id="29" name="Rounded Rectangle 28">
            <a:extLst>
              <a:ext uri="{FF2B5EF4-FFF2-40B4-BE49-F238E27FC236}">
                <a16:creationId xmlns:a16="http://schemas.microsoft.com/office/drawing/2014/main" id="{E10251DC-6D84-3A44-82CE-EFA37A5B7490}"/>
              </a:ext>
            </a:extLst>
          </p:cNvPr>
          <p:cNvSpPr/>
          <p:nvPr/>
        </p:nvSpPr>
        <p:spPr>
          <a:xfrm>
            <a:off x="4392950" y="1264689"/>
            <a:ext cx="1142702" cy="630264"/>
          </a:xfrm>
          <a:prstGeom prst="roundRect">
            <a:avLst/>
          </a:prstGeom>
          <a:solidFill>
            <a:srgbClr val="00B0F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Portfolio</a:t>
            </a:r>
          </a:p>
        </p:txBody>
      </p:sp>
      <p:cxnSp>
        <p:nvCxnSpPr>
          <p:cNvPr id="33" name="Straight Connector 32">
            <a:extLst>
              <a:ext uri="{FF2B5EF4-FFF2-40B4-BE49-F238E27FC236}">
                <a16:creationId xmlns:a16="http://schemas.microsoft.com/office/drawing/2014/main" id="{BEDD5F3C-9965-054D-9390-A4764F4E6717}"/>
              </a:ext>
            </a:extLst>
          </p:cNvPr>
          <p:cNvCxnSpPr>
            <a:cxnSpLocks/>
            <a:stCxn id="29" idx="2"/>
            <a:endCxn id="142" idx="0"/>
          </p:cNvCxnSpPr>
          <p:nvPr/>
        </p:nvCxnSpPr>
        <p:spPr>
          <a:xfrm>
            <a:off x="4964301" y="1894953"/>
            <a:ext cx="4925" cy="29963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6D54C33B-0D6F-3644-BDF0-C5C6F39DFB80}"/>
              </a:ext>
            </a:extLst>
          </p:cNvPr>
          <p:cNvSpPr/>
          <p:nvPr/>
        </p:nvSpPr>
        <p:spPr>
          <a:xfrm>
            <a:off x="8530288" y="2107728"/>
            <a:ext cx="1273581"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Db2</a:t>
            </a:r>
          </a:p>
        </p:txBody>
      </p:sp>
      <p:sp>
        <p:nvSpPr>
          <p:cNvPr id="36" name="Rounded Rectangle 35">
            <a:extLst>
              <a:ext uri="{FF2B5EF4-FFF2-40B4-BE49-F238E27FC236}">
                <a16:creationId xmlns:a16="http://schemas.microsoft.com/office/drawing/2014/main" id="{5424594C-D2BE-4D4C-83FD-B1A084D4615B}"/>
              </a:ext>
            </a:extLst>
          </p:cNvPr>
          <p:cNvSpPr/>
          <p:nvPr/>
        </p:nvSpPr>
        <p:spPr>
          <a:xfrm>
            <a:off x="6295807" y="2754491"/>
            <a:ext cx="1336404" cy="401481"/>
          </a:xfrm>
          <a:prstGeom prst="roundRect">
            <a:avLst/>
          </a:prstGeom>
          <a:solidFill>
            <a:schemeClr val="accent5">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200" dirty="0">
                <a:solidFill>
                  <a:prstClr val="white"/>
                </a:solidFill>
                <a:latin typeface="Arial"/>
              </a:rPr>
              <a:t>getStockQuote</a:t>
            </a:r>
          </a:p>
        </p:txBody>
      </p:sp>
      <p:cxnSp>
        <p:nvCxnSpPr>
          <p:cNvPr id="38" name="Straight Connector 37">
            <a:extLst>
              <a:ext uri="{FF2B5EF4-FFF2-40B4-BE49-F238E27FC236}">
                <a16:creationId xmlns:a16="http://schemas.microsoft.com/office/drawing/2014/main" id="{0982C3B4-7A82-8942-A7FD-B182C40DD7A7}"/>
              </a:ext>
            </a:extLst>
          </p:cNvPr>
          <p:cNvCxnSpPr>
            <a:cxnSpLocks/>
            <a:stCxn id="142" idx="3"/>
            <a:endCxn id="36" idx="1"/>
          </p:cNvCxnSpPr>
          <p:nvPr/>
        </p:nvCxnSpPr>
        <p:spPr>
          <a:xfrm>
            <a:off x="5540577" y="2576290"/>
            <a:ext cx="755230" cy="37894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E595F7-10E9-2846-99C0-93C077B6CA2F}"/>
              </a:ext>
            </a:extLst>
          </p:cNvPr>
          <p:cNvCxnSpPr>
            <a:cxnSpLocks/>
          </p:cNvCxnSpPr>
          <p:nvPr/>
        </p:nvCxnSpPr>
        <p:spPr>
          <a:xfrm flipV="1">
            <a:off x="5535652" y="1536903"/>
            <a:ext cx="2040523" cy="254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D4838C-DBC4-E14C-B652-45FFAEF98DE3}"/>
              </a:ext>
            </a:extLst>
          </p:cNvPr>
          <p:cNvSpPr txBox="1"/>
          <p:nvPr/>
        </p:nvSpPr>
        <p:spPr>
          <a:xfrm>
            <a:off x="5014751" y="1991313"/>
            <a:ext cx="357056" cy="215388"/>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5" name="Rounded Rectangle 4">
            <a:extLst>
              <a:ext uri="{FF2B5EF4-FFF2-40B4-BE49-F238E27FC236}">
                <a16:creationId xmlns:a16="http://schemas.microsoft.com/office/drawing/2014/main" id="{91E515CC-D93F-A498-FEA4-58644DC52325}"/>
              </a:ext>
            </a:extLst>
          </p:cNvPr>
          <p:cNvSpPr/>
          <p:nvPr/>
        </p:nvSpPr>
        <p:spPr>
          <a:xfrm>
            <a:off x="4403824" y="3247926"/>
            <a:ext cx="1142702" cy="630264"/>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Account</a:t>
            </a:r>
          </a:p>
        </p:txBody>
      </p:sp>
      <p:sp>
        <p:nvSpPr>
          <p:cNvPr id="7" name="TextBox 6">
            <a:extLst>
              <a:ext uri="{FF2B5EF4-FFF2-40B4-BE49-F238E27FC236}">
                <a16:creationId xmlns:a16="http://schemas.microsoft.com/office/drawing/2014/main" id="{270FAF4B-7F4A-590D-1E63-EDEE6E61C050}"/>
              </a:ext>
            </a:extLst>
          </p:cNvPr>
          <p:cNvSpPr txBox="1"/>
          <p:nvPr/>
        </p:nvSpPr>
        <p:spPr>
          <a:xfrm>
            <a:off x="5979734" y="2623936"/>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 name="TextBox 7">
            <a:extLst>
              <a:ext uri="{FF2B5EF4-FFF2-40B4-BE49-F238E27FC236}">
                <a16:creationId xmlns:a16="http://schemas.microsoft.com/office/drawing/2014/main" id="{1A5102C7-6F91-88B2-F749-E2BE794F976C}"/>
              </a:ext>
            </a:extLst>
          </p:cNvPr>
          <p:cNvSpPr txBox="1"/>
          <p:nvPr/>
        </p:nvSpPr>
        <p:spPr>
          <a:xfrm>
            <a:off x="4000598" y="3986287"/>
            <a:ext cx="922368" cy="215444"/>
          </a:xfrm>
          <a:prstGeom prst="rect">
            <a:avLst/>
          </a:prstGeom>
          <a:noFill/>
          <a:ln>
            <a:noFill/>
          </a:ln>
        </p:spPr>
        <p:txBody>
          <a:bodyPr wrap="none" lIns="0" tIns="0" rIns="0" bIns="0" rtlCol="0">
            <a:spAutoFit/>
          </a:bodyPr>
          <a:lstStyle/>
          <a:p>
            <a:pPr algn="r" defTabSz="913965"/>
            <a:r>
              <a:rPr lang="en-US" sz="1400" i="1" kern="0" spc="-30" dirty="0">
                <a:solidFill>
                  <a:prstClr val="black"/>
                </a:solidFill>
                <a:latin typeface="Arial"/>
                <a:cs typeface="Arial"/>
              </a:rPr>
              <a:t>GET, POST</a:t>
            </a:r>
          </a:p>
        </p:txBody>
      </p:sp>
      <p:cxnSp>
        <p:nvCxnSpPr>
          <p:cNvPr id="9" name="Straight Connector 8">
            <a:extLst>
              <a:ext uri="{FF2B5EF4-FFF2-40B4-BE49-F238E27FC236}">
                <a16:creationId xmlns:a16="http://schemas.microsoft.com/office/drawing/2014/main" id="{2C43C01F-B8CA-BD8D-DFE2-3D398EE155EF}"/>
              </a:ext>
            </a:extLst>
          </p:cNvPr>
          <p:cNvCxnSpPr>
            <a:cxnSpLocks/>
            <a:stCxn id="97" idx="3"/>
            <a:endCxn id="5" idx="1"/>
          </p:cNvCxnSpPr>
          <p:nvPr/>
        </p:nvCxnSpPr>
        <p:spPr>
          <a:xfrm flipV="1">
            <a:off x="3446122" y="3563058"/>
            <a:ext cx="957702" cy="1149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50EB2E0-DFD8-6A8A-E840-411DB27E5478}"/>
              </a:ext>
            </a:extLst>
          </p:cNvPr>
          <p:cNvSpPr/>
          <p:nvPr/>
        </p:nvSpPr>
        <p:spPr>
          <a:xfrm>
            <a:off x="4316288" y="4190945"/>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CouchDB</a:t>
            </a:r>
            <a:endParaRPr lang="en-US" sz="1899" dirty="0">
              <a:solidFill>
                <a:prstClr val="white"/>
              </a:solidFill>
              <a:latin typeface="Arial"/>
            </a:endParaRPr>
          </a:p>
        </p:txBody>
      </p:sp>
      <p:cxnSp>
        <p:nvCxnSpPr>
          <p:cNvPr id="14" name="Straight Connector 13">
            <a:extLst>
              <a:ext uri="{FF2B5EF4-FFF2-40B4-BE49-F238E27FC236}">
                <a16:creationId xmlns:a16="http://schemas.microsoft.com/office/drawing/2014/main" id="{DF40F924-9702-B554-F493-5A9974C0F284}"/>
              </a:ext>
            </a:extLst>
          </p:cNvPr>
          <p:cNvCxnSpPr>
            <a:cxnSpLocks/>
            <a:stCxn id="97" idx="3"/>
          </p:cNvCxnSpPr>
          <p:nvPr/>
        </p:nvCxnSpPr>
        <p:spPr>
          <a:xfrm>
            <a:off x="3446122" y="3574550"/>
            <a:ext cx="957702" cy="1368775"/>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4F3201-6AD7-16B9-06F0-5F6A677248B5}"/>
              </a:ext>
            </a:extLst>
          </p:cNvPr>
          <p:cNvCxnSpPr>
            <a:cxnSpLocks/>
            <a:stCxn id="5" idx="2"/>
            <a:endCxn id="10" idx="0"/>
          </p:cNvCxnSpPr>
          <p:nvPr/>
        </p:nvCxnSpPr>
        <p:spPr>
          <a:xfrm>
            <a:off x="4975175" y="3878190"/>
            <a:ext cx="9316" cy="31275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078C1588-AE11-473A-2FEC-D5C8CE988F7E}"/>
              </a:ext>
            </a:extLst>
          </p:cNvPr>
          <p:cNvSpPr/>
          <p:nvPr/>
        </p:nvSpPr>
        <p:spPr>
          <a:xfrm>
            <a:off x="215108" y="971359"/>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Gatling</a:t>
            </a:r>
          </a:p>
        </p:txBody>
      </p:sp>
      <p:cxnSp>
        <p:nvCxnSpPr>
          <p:cNvPr id="51" name="Straight Connector 50">
            <a:extLst>
              <a:ext uri="{FF2B5EF4-FFF2-40B4-BE49-F238E27FC236}">
                <a16:creationId xmlns:a16="http://schemas.microsoft.com/office/drawing/2014/main" id="{6BAA2A27-2D0E-FB67-4154-AAE55517336D}"/>
              </a:ext>
            </a:extLst>
          </p:cNvPr>
          <p:cNvCxnSpPr>
            <a:cxnSpLocks/>
            <a:stCxn id="49" idx="3"/>
            <a:endCxn id="3" idx="1"/>
          </p:cNvCxnSpPr>
          <p:nvPr/>
        </p:nvCxnSpPr>
        <p:spPr>
          <a:xfrm>
            <a:off x="1357810" y="1314170"/>
            <a:ext cx="868366" cy="1223775"/>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269501E8-16AB-BC23-3834-17DE55E04D4E}"/>
              </a:ext>
            </a:extLst>
          </p:cNvPr>
          <p:cNvSpPr/>
          <p:nvPr/>
        </p:nvSpPr>
        <p:spPr>
          <a:xfrm>
            <a:off x="6295807" y="3363970"/>
            <a:ext cx="1336404" cy="401481"/>
          </a:xfrm>
          <a:prstGeom prst="roundRect">
            <a:avLst/>
          </a:prstGeom>
          <a:solidFill>
            <a:schemeClr val="accent5">
              <a:lumMod val="60000"/>
              <a:lumOff val="40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200" dirty="0">
                <a:solidFill>
                  <a:prstClr val="white"/>
                </a:solidFill>
                <a:latin typeface="Arial"/>
              </a:rPr>
              <a:t>getLoyaltyLevel</a:t>
            </a:r>
          </a:p>
        </p:txBody>
      </p:sp>
      <p:cxnSp>
        <p:nvCxnSpPr>
          <p:cNvPr id="76" name="Straight Connector 75">
            <a:extLst>
              <a:ext uri="{FF2B5EF4-FFF2-40B4-BE49-F238E27FC236}">
                <a16:creationId xmlns:a16="http://schemas.microsoft.com/office/drawing/2014/main" id="{3469A308-E0F1-2934-E613-BFF4A7DF44D7}"/>
              </a:ext>
            </a:extLst>
          </p:cNvPr>
          <p:cNvCxnSpPr>
            <a:cxnSpLocks/>
            <a:stCxn id="5" idx="3"/>
            <a:endCxn id="66" idx="1"/>
          </p:cNvCxnSpPr>
          <p:nvPr/>
        </p:nvCxnSpPr>
        <p:spPr>
          <a:xfrm>
            <a:off x="5546526" y="3563058"/>
            <a:ext cx="749281" cy="16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8BBCDC3-0E9C-D051-3EB5-F3E87E220A47}"/>
              </a:ext>
            </a:extLst>
          </p:cNvPr>
          <p:cNvSpPr txBox="1"/>
          <p:nvPr/>
        </p:nvSpPr>
        <p:spPr>
          <a:xfrm>
            <a:off x="5915146" y="3346900"/>
            <a:ext cx="357149"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GET</a:t>
            </a:r>
          </a:p>
        </p:txBody>
      </p:sp>
      <p:sp>
        <p:nvSpPr>
          <p:cNvPr id="86" name="Rounded Rectangle 85">
            <a:extLst>
              <a:ext uri="{FF2B5EF4-FFF2-40B4-BE49-F238E27FC236}">
                <a16:creationId xmlns:a16="http://schemas.microsoft.com/office/drawing/2014/main" id="{5EB49305-5800-B93D-FBF4-1FC24CE018D1}"/>
              </a:ext>
            </a:extLst>
          </p:cNvPr>
          <p:cNvSpPr/>
          <p:nvPr/>
        </p:nvSpPr>
        <p:spPr>
          <a:xfrm>
            <a:off x="6286525" y="1779481"/>
            <a:ext cx="1273581" cy="519452"/>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400" dirty="0">
                <a:solidFill>
                  <a:prstClr val="white"/>
                </a:solidFill>
                <a:latin typeface="Arial"/>
              </a:rPr>
              <a:t>Azure Cache</a:t>
            </a:r>
          </a:p>
        </p:txBody>
      </p:sp>
      <p:cxnSp>
        <p:nvCxnSpPr>
          <p:cNvPr id="87" name="Straight Connector 86">
            <a:extLst>
              <a:ext uri="{FF2B5EF4-FFF2-40B4-BE49-F238E27FC236}">
                <a16:creationId xmlns:a16="http://schemas.microsoft.com/office/drawing/2014/main" id="{10BCCB00-97FB-7ADA-0B4C-21CA8C04CE95}"/>
              </a:ext>
            </a:extLst>
          </p:cNvPr>
          <p:cNvCxnSpPr>
            <a:cxnSpLocks/>
            <a:stCxn id="142" idx="3"/>
            <a:endCxn id="86" idx="1"/>
          </p:cNvCxnSpPr>
          <p:nvPr/>
        </p:nvCxnSpPr>
        <p:spPr>
          <a:xfrm flipV="1">
            <a:off x="5540577" y="2039207"/>
            <a:ext cx="745948" cy="53708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8AAF58E8-30F2-E34C-9771-10DA4166D1F4}"/>
              </a:ext>
            </a:extLst>
          </p:cNvPr>
          <p:cNvSpPr/>
          <p:nvPr/>
        </p:nvSpPr>
        <p:spPr>
          <a:xfrm>
            <a:off x="8490276" y="3534454"/>
            <a:ext cx="1359916" cy="521008"/>
          </a:xfrm>
          <a:prstGeom prst="roundRect">
            <a:avLst/>
          </a:prstGeom>
          <a:solidFill>
            <a:srgbClr val="BA54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00" dirty="0">
                <a:solidFill>
                  <a:prstClr val="white"/>
                </a:solidFill>
                <a:latin typeface="Arial"/>
              </a:rPr>
              <a:t>Cash Account</a:t>
            </a:r>
          </a:p>
        </p:txBody>
      </p:sp>
      <p:sp>
        <p:nvSpPr>
          <p:cNvPr id="24" name="TextBox 23">
            <a:extLst>
              <a:ext uri="{FF2B5EF4-FFF2-40B4-BE49-F238E27FC236}">
                <a16:creationId xmlns:a16="http://schemas.microsoft.com/office/drawing/2014/main" id="{E33B69FD-844D-6B4F-6FD7-F82551E1907A}"/>
              </a:ext>
            </a:extLst>
          </p:cNvPr>
          <p:cNvSpPr txBox="1"/>
          <p:nvPr/>
        </p:nvSpPr>
        <p:spPr>
          <a:xfrm rot="2342814">
            <a:off x="7898928" y="1988232"/>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sp>
        <p:nvSpPr>
          <p:cNvPr id="19" name="Rounded Rectangle 18">
            <a:extLst>
              <a:ext uri="{FF2B5EF4-FFF2-40B4-BE49-F238E27FC236}">
                <a16:creationId xmlns:a16="http://schemas.microsoft.com/office/drawing/2014/main" id="{7D492569-3B65-1CCF-2841-0EEBA3370483}"/>
              </a:ext>
            </a:extLst>
          </p:cNvPr>
          <p:cNvSpPr/>
          <p:nvPr/>
        </p:nvSpPr>
        <p:spPr>
          <a:xfrm>
            <a:off x="10523051" y="4711953"/>
            <a:ext cx="1273581"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z/OS Connect</a:t>
            </a:r>
          </a:p>
        </p:txBody>
      </p:sp>
      <p:cxnSp>
        <p:nvCxnSpPr>
          <p:cNvPr id="32" name="Straight Connector 31">
            <a:extLst>
              <a:ext uri="{FF2B5EF4-FFF2-40B4-BE49-F238E27FC236}">
                <a16:creationId xmlns:a16="http://schemas.microsoft.com/office/drawing/2014/main" id="{37AAFA8B-183B-F7DB-6556-2EC086E2FB45}"/>
              </a:ext>
            </a:extLst>
          </p:cNvPr>
          <p:cNvCxnSpPr>
            <a:cxnSpLocks/>
            <a:stCxn id="19" idx="0"/>
            <a:endCxn id="92" idx="2"/>
          </p:cNvCxnSpPr>
          <p:nvPr/>
        </p:nvCxnSpPr>
        <p:spPr>
          <a:xfrm flipH="1" flipV="1">
            <a:off x="9170234" y="4055462"/>
            <a:ext cx="1989608" cy="656491"/>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7D1BBA2-4CE4-E4E9-7756-397BF89C28FA}"/>
              </a:ext>
            </a:extLst>
          </p:cNvPr>
          <p:cNvSpPr txBox="1"/>
          <p:nvPr/>
        </p:nvSpPr>
        <p:spPr>
          <a:xfrm>
            <a:off x="7916406" y="4940157"/>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cxnSp>
        <p:nvCxnSpPr>
          <p:cNvPr id="52" name="Straight Connector 51">
            <a:extLst>
              <a:ext uri="{FF2B5EF4-FFF2-40B4-BE49-F238E27FC236}">
                <a16:creationId xmlns:a16="http://schemas.microsoft.com/office/drawing/2014/main" id="{EE0ABB35-674F-209E-5126-EA48BD6ACAFB}"/>
              </a:ext>
            </a:extLst>
          </p:cNvPr>
          <p:cNvCxnSpPr>
            <a:cxnSpLocks/>
            <a:stCxn id="58" idx="0"/>
            <a:endCxn id="34" idx="2"/>
          </p:cNvCxnSpPr>
          <p:nvPr/>
        </p:nvCxnSpPr>
        <p:spPr>
          <a:xfrm flipH="1" flipV="1">
            <a:off x="9167079" y="2627180"/>
            <a:ext cx="1525" cy="33807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F7474D-A307-2F81-5A24-560BC8F8D828}"/>
              </a:ext>
            </a:extLst>
          </p:cNvPr>
          <p:cNvCxnSpPr>
            <a:cxnSpLocks/>
            <a:endCxn id="74" idx="1"/>
          </p:cNvCxnSpPr>
          <p:nvPr/>
        </p:nvCxnSpPr>
        <p:spPr>
          <a:xfrm>
            <a:off x="4392950" y="4943325"/>
            <a:ext cx="1854553" cy="0"/>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28C4650C-25B8-8464-B87C-F5FF770D0708}"/>
              </a:ext>
            </a:extLst>
          </p:cNvPr>
          <p:cNvSpPr/>
          <p:nvPr/>
        </p:nvSpPr>
        <p:spPr>
          <a:xfrm>
            <a:off x="10324277" y="3534454"/>
            <a:ext cx="711874" cy="521008"/>
          </a:xfrm>
          <a:prstGeom prst="roundRect">
            <a:avLst/>
          </a:prstGeom>
          <a:solidFill>
            <a:srgbClr val="BA54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00" dirty="0">
                <a:solidFill>
                  <a:prstClr val="white"/>
                </a:solidFill>
                <a:latin typeface="Arial"/>
              </a:rPr>
              <a:t>JCL</a:t>
            </a:r>
          </a:p>
        </p:txBody>
      </p:sp>
      <p:cxnSp>
        <p:nvCxnSpPr>
          <p:cNvPr id="39" name="Straight Connector 38">
            <a:extLst>
              <a:ext uri="{FF2B5EF4-FFF2-40B4-BE49-F238E27FC236}">
                <a16:creationId xmlns:a16="http://schemas.microsoft.com/office/drawing/2014/main" id="{3B57E1D8-048E-0023-349E-366F8A747633}"/>
              </a:ext>
            </a:extLst>
          </p:cNvPr>
          <p:cNvCxnSpPr>
            <a:cxnSpLocks/>
            <a:stCxn id="37" idx="1"/>
            <a:endCxn id="92" idx="3"/>
          </p:cNvCxnSpPr>
          <p:nvPr/>
        </p:nvCxnSpPr>
        <p:spPr>
          <a:xfrm flipH="1">
            <a:off x="9850192" y="3794958"/>
            <a:ext cx="474085" cy="0"/>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AAEE9E-DB2F-0492-C42B-FFA9151DABC3}"/>
              </a:ext>
            </a:extLst>
          </p:cNvPr>
          <p:cNvCxnSpPr>
            <a:cxnSpLocks/>
            <a:stCxn id="3" idx="0"/>
            <a:endCxn id="106" idx="2"/>
          </p:cNvCxnSpPr>
          <p:nvPr/>
        </p:nvCxnSpPr>
        <p:spPr>
          <a:xfrm flipH="1" flipV="1">
            <a:off x="2843348" y="1482288"/>
            <a:ext cx="3999" cy="71284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4499885D-1739-BFDE-AD06-6E7B0119DF61}"/>
              </a:ext>
            </a:extLst>
          </p:cNvPr>
          <p:cNvSpPr/>
          <p:nvPr/>
        </p:nvSpPr>
        <p:spPr>
          <a:xfrm>
            <a:off x="8530288" y="996437"/>
            <a:ext cx="1273581" cy="850911"/>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Tivoli Directory Server</a:t>
            </a:r>
          </a:p>
        </p:txBody>
      </p:sp>
      <p:cxnSp>
        <p:nvCxnSpPr>
          <p:cNvPr id="61" name="Straight Connector 60">
            <a:extLst>
              <a:ext uri="{FF2B5EF4-FFF2-40B4-BE49-F238E27FC236}">
                <a16:creationId xmlns:a16="http://schemas.microsoft.com/office/drawing/2014/main" id="{3C8E2349-4AD0-2E5D-09AB-ED4C8329B677}"/>
              </a:ext>
            </a:extLst>
          </p:cNvPr>
          <p:cNvCxnSpPr>
            <a:cxnSpLocks/>
            <a:endCxn id="34" idx="1"/>
          </p:cNvCxnSpPr>
          <p:nvPr/>
        </p:nvCxnSpPr>
        <p:spPr>
          <a:xfrm>
            <a:off x="7555733" y="1536158"/>
            <a:ext cx="974555" cy="831296"/>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1D292B7-66B1-3830-A092-37F8FAF520D4}"/>
              </a:ext>
            </a:extLst>
          </p:cNvPr>
          <p:cNvCxnSpPr>
            <a:cxnSpLocks/>
            <a:stCxn id="106" idx="3"/>
          </p:cNvCxnSpPr>
          <p:nvPr/>
        </p:nvCxnSpPr>
        <p:spPr>
          <a:xfrm flipV="1">
            <a:off x="3511550" y="1220548"/>
            <a:ext cx="5018738" cy="1236"/>
          </a:xfrm>
          <a:prstGeom prst="line">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0FAAF282-2D1F-D6D3-53B5-E09925F57791}"/>
              </a:ext>
            </a:extLst>
          </p:cNvPr>
          <p:cNvSpPr/>
          <p:nvPr/>
        </p:nvSpPr>
        <p:spPr>
          <a:xfrm>
            <a:off x="6247503" y="4682821"/>
            <a:ext cx="1336405" cy="521008"/>
          </a:xfrm>
          <a:prstGeom prst="roundRect">
            <a:avLst/>
          </a:prstGeom>
          <a:solidFill>
            <a:srgbClr val="00B05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APIM</a:t>
            </a:r>
            <a:endParaRPr lang="en-US" sz="1899" dirty="0">
              <a:solidFill>
                <a:prstClr val="white"/>
              </a:solidFill>
              <a:latin typeface="Arial"/>
            </a:endParaRPr>
          </a:p>
        </p:txBody>
      </p:sp>
      <p:cxnSp>
        <p:nvCxnSpPr>
          <p:cNvPr id="77" name="Straight Connector 76">
            <a:extLst>
              <a:ext uri="{FF2B5EF4-FFF2-40B4-BE49-F238E27FC236}">
                <a16:creationId xmlns:a16="http://schemas.microsoft.com/office/drawing/2014/main" id="{28D60E84-B2A4-8B5E-38F1-C1259A8150BB}"/>
              </a:ext>
            </a:extLst>
          </p:cNvPr>
          <p:cNvCxnSpPr>
            <a:cxnSpLocks/>
            <a:stCxn id="74" idx="3"/>
            <a:endCxn id="19" idx="1"/>
          </p:cNvCxnSpPr>
          <p:nvPr/>
        </p:nvCxnSpPr>
        <p:spPr>
          <a:xfrm>
            <a:off x="7583908" y="4943325"/>
            <a:ext cx="2939143" cy="28354"/>
          </a:xfrm>
          <a:prstGeom prst="line">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A5EB1C0-7F43-D016-2B8F-588D3921388A}"/>
              </a:ext>
            </a:extLst>
          </p:cNvPr>
          <p:cNvSpPr txBox="1"/>
          <p:nvPr/>
        </p:nvSpPr>
        <p:spPr>
          <a:xfrm rot="2371020">
            <a:off x="7927275" y="1773876"/>
            <a:ext cx="454292"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JDBC</a:t>
            </a:r>
          </a:p>
        </p:txBody>
      </p:sp>
      <p:sp>
        <p:nvSpPr>
          <p:cNvPr id="90" name="TextBox 89">
            <a:extLst>
              <a:ext uri="{FF2B5EF4-FFF2-40B4-BE49-F238E27FC236}">
                <a16:creationId xmlns:a16="http://schemas.microsoft.com/office/drawing/2014/main" id="{F6980482-8530-0395-DC8D-1DCCCE6E5858}"/>
              </a:ext>
            </a:extLst>
          </p:cNvPr>
          <p:cNvSpPr txBox="1"/>
          <p:nvPr/>
        </p:nvSpPr>
        <p:spPr>
          <a:xfrm>
            <a:off x="5921326" y="4504227"/>
            <a:ext cx="1275808" cy="369332"/>
          </a:xfrm>
          <a:prstGeom prst="rect">
            <a:avLst/>
          </a:prstGeom>
          <a:noFill/>
          <a:ln>
            <a:noFill/>
          </a:ln>
        </p:spPr>
        <p:txBody>
          <a:bodyPr wrap="square" lIns="0" tIns="0" rIns="0" bIns="0" rtlCol="0">
            <a:spAutoFit/>
          </a:bodyPr>
          <a:lstStyle/>
          <a:p>
            <a:pPr defTabSz="913965"/>
            <a:r>
              <a:rPr lang="en-US" sz="1200" i="1" kern="0" spc="-30" dirty="0">
                <a:solidFill>
                  <a:prstClr val="black"/>
                </a:solidFill>
                <a:latin typeface="Arial"/>
                <a:cs typeface="Arial"/>
              </a:rPr>
              <a:t>PUT (debit, credit) </a:t>
            </a:r>
          </a:p>
          <a:p>
            <a:pPr defTabSz="913965"/>
            <a:r>
              <a:rPr lang="en-US" sz="1200" i="1" kern="0" spc="-30" dirty="0">
                <a:solidFill>
                  <a:prstClr val="black"/>
                </a:solidFill>
                <a:latin typeface="Arial"/>
                <a:cs typeface="Arial"/>
              </a:rPr>
              <a:t>GET</a:t>
            </a:r>
          </a:p>
        </p:txBody>
      </p:sp>
      <p:sp>
        <p:nvSpPr>
          <p:cNvPr id="91" name="TextBox 90">
            <a:extLst>
              <a:ext uri="{FF2B5EF4-FFF2-40B4-BE49-F238E27FC236}">
                <a16:creationId xmlns:a16="http://schemas.microsoft.com/office/drawing/2014/main" id="{7209CFE2-B5CD-DC80-0A1D-34BDF7616EAE}"/>
              </a:ext>
            </a:extLst>
          </p:cNvPr>
          <p:cNvSpPr txBox="1"/>
          <p:nvPr/>
        </p:nvSpPr>
        <p:spPr>
          <a:xfrm>
            <a:off x="5654482" y="4960038"/>
            <a:ext cx="574836" cy="369332"/>
          </a:xfrm>
          <a:prstGeom prst="rect">
            <a:avLst/>
          </a:prstGeom>
          <a:noFill/>
          <a:ln>
            <a:noFill/>
          </a:ln>
        </p:spPr>
        <p:txBody>
          <a:bodyPr wrap="none" lIns="0" tIns="0" rIns="0" bIns="0" rtlCol="0">
            <a:spAutoFit/>
          </a:bodyPr>
          <a:lstStyle/>
          <a:p>
            <a:pPr algn="r" defTabSz="913965"/>
            <a:r>
              <a:rPr lang="en-US" sz="1200" i="1" kern="0" spc="-30" dirty="0">
                <a:solidFill>
                  <a:prstClr val="black"/>
                </a:solidFill>
                <a:latin typeface="Arial"/>
                <a:cs typeface="Arial"/>
              </a:rPr>
              <a:t>POST</a:t>
            </a:r>
          </a:p>
          <a:p>
            <a:pPr algn="r" defTabSz="913965"/>
            <a:r>
              <a:rPr lang="en-US" sz="1200" i="1" kern="0" spc="-30" dirty="0">
                <a:solidFill>
                  <a:prstClr val="black"/>
                </a:solidFill>
                <a:latin typeface="Arial"/>
                <a:cs typeface="Arial"/>
              </a:rPr>
              <a:t>DELETE</a:t>
            </a:r>
          </a:p>
        </p:txBody>
      </p:sp>
      <p:sp>
        <p:nvSpPr>
          <p:cNvPr id="106" name="Rounded Rectangle 105">
            <a:extLst>
              <a:ext uri="{FF2B5EF4-FFF2-40B4-BE49-F238E27FC236}">
                <a16:creationId xmlns:a16="http://schemas.microsoft.com/office/drawing/2014/main" id="{B64B79E1-00B3-317E-FC3E-26BB94568A21}"/>
              </a:ext>
            </a:extLst>
          </p:cNvPr>
          <p:cNvSpPr/>
          <p:nvPr/>
        </p:nvSpPr>
        <p:spPr>
          <a:xfrm>
            <a:off x="2175145" y="961280"/>
            <a:ext cx="1336405" cy="521008"/>
          </a:xfrm>
          <a:prstGeom prst="roundRect">
            <a:avLst/>
          </a:prstGeom>
          <a:solidFill>
            <a:srgbClr val="FF0000"/>
          </a:solidFill>
          <a:ln w="127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KeyCloak (OIDC)</a:t>
            </a:r>
            <a:endParaRPr lang="en-US" sz="1899" dirty="0">
              <a:solidFill>
                <a:prstClr val="white"/>
              </a:solidFill>
              <a:latin typeface="Arial"/>
            </a:endParaRPr>
          </a:p>
        </p:txBody>
      </p:sp>
      <p:sp>
        <p:nvSpPr>
          <p:cNvPr id="40" name="TextBox 39">
            <a:extLst>
              <a:ext uri="{FF2B5EF4-FFF2-40B4-BE49-F238E27FC236}">
                <a16:creationId xmlns:a16="http://schemas.microsoft.com/office/drawing/2014/main" id="{FE82716F-F5D5-0A68-950D-2A370C5BB667}"/>
              </a:ext>
            </a:extLst>
          </p:cNvPr>
          <p:cNvSpPr txBox="1"/>
          <p:nvPr/>
        </p:nvSpPr>
        <p:spPr>
          <a:xfrm>
            <a:off x="2660451" y="3209169"/>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41" name="TextBox 40">
            <a:extLst>
              <a:ext uri="{FF2B5EF4-FFF2-40B4-BE49-F238E27FC236}">
                <a16:creationId xmlns:a16="http://schemas.microsoft.com/office/drawing/2014/main" id="{F9339696-6FCF-808C-6DE8-270A1B9FEED7}"/>
              </a:ext>
            </a:extLst>
          </p:cNvPr>
          <p:cNvSpPr txBox="1"/>
          <p:nvPr/>
        </p:nvSpPr>
        <p:spPr>
          <a:xfrm>
            <a:off x="1938417" y="5532676"/>
            <a:ext cx="10079690" cy="1292662"/>
          </a:xfrm>
          <a:prstGeom prst="rect">
            <a:avLst/>
          </a:prstGeom>
          <a:noFill/>
          <a:ln>
            <a:noFill/>
          </a:ln>
        </p:spPr>
        <p:txBody>
          <a:bodyPr wrap="square" lIns="0" tIns="0" rIns="0" bIns="0" rtlCol="0">
            <a:spAutoFit/>
          </a:bodyPr>
          <a:lstStyle/>
          <a:p>
            <a:r>
              <a:rPr lang="en-US" sz="2100" kern="0" spc="-30" dirty="0">
                <a:latin typeface="Arial"/>
                <a:cs typeface="Arial"/>
              </a:rPr>
              <a:t>We also use Stock Trader to demonstrate a hybrid environment, where the business logic part of the app is in a public cloud, but the “system of record” is on the mainframe (in Kyndryl’s zCloud).  We initially tested this with Red Hat’s KeyCloak (atop Quarkus) as our OIDC provider, but have also gotten Entra ID working for login (with 2FA).</a:t>
            </a:r>
          </a:p>
        </p:txBody>
      </p:sp>
      <p:sp>
        <p:nvSpPr>
          <p:cNvPr id="42" name="TextBox 41">
            <a:extLst>
              <a:ext uri="{FF2B5EF4-FFF2-40B4-BE49-F238E27FC236}">
                <a16:creationId xmlns:a16="http://schemas.microsoft.com/office/drawing/2014/main" id="{52C56E1B-18F3-B778-46AE-56B0CEF24846}"/>
              </a:ext>
            </a:extLst>
          </p:cNvPr>
          <p:cNvSpPr txBox="1"/>
          <p:nvPr/>
        </p:nvSpPr>
        <p:spPr>
          <a:xfrm>
            <a:off x="4401107" y="1638698"/>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43" name="TextBox 42">
            <a:extLst>
              <a:ext uri="{FF2B5EF4-FFF2-40B4-BE49-F238E27FC236}">
                <a16:creationId xmlns:a16="http://schemas.microsoft.com/office/drawing/2014/main" id="{5185731A-A824-7D71-06DD-E8BDA3746BFA}"/>
              </a:ext>
            </a:extLst>
          </p:cNvPr>
          <p:cNvSpPr txBox="1"/>
          <p:nvPr/>
        </p:nvSpPr>
        <p:spPr>
          <a:xfrm>
            <a:off x="4817347" y="2164708"/>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50000"/>
                    <a:lumOff val="50000"/>
                  </a:schemeClr>
                </a:solidFill>
                <a:latin typeface="Arial"/>
                <a:cs typeface="Arial"/>
              </a:rPr>
              <a:t>JWT</a:t>
            </a:r>
          </a:p>
        </p:txBody>
      </p:sp>
      <p:sp>
        <p:nvSpPr>
          <p:cNvPr id="44" name="TextBox 43">
            <a:extLst>
              <a:ext uri="{FF2B5EF4-FFF2-40B4-BE49-F238E27FC236}">
                <a16:creationId xmlns:a16="http://schemas.microsoft.com/office/drawing/2014/main" id="{F58E0891-9CD3-8473-7C44-3B35EA7C97F0}"/>
              </a:ext>
            </a:extLst>
          </p:cNvPr>
          <p:cNvSpPr txBox="1"/>
          <p:nvPr/>
        </p:nvSpPr>
        <p:spPr>
          <a:xfrm>
            <a:off x="4403795" y="3288107"/>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0" name="TextBox 49">
            <a:extLst>
              <a:ext uri="{FF2B5EF4-FFF2-40B4-BE49-F238E27FC236}">
                <a16:creationId xmlns:a16="http://schemas.microsoft.com/office/drawing/2014/main" id="{091866B6-91AA-2DED-A1E5-2FE018B9C549}"/>
              </a:ext>
            </a:extLst>
          </p:cNvPr>
          <p:cNvSpPr txBox="1"/>
          <p:nvPr/>
        </p:nvSpPr>
        <p:spPr>
          <a:xfrm>
            <a:off x="6243252" y="4836709"/>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3" name="TextBox 52">
            <a:extLst>
              <a:ext uri="{FF2B5EF4-FFF2-40B4-BE49-F238E27FC236}">
                <a16:creationId xmlns:a16="http://schemas.microsoft.com/office/drawing/2014/main" id="{3D8B8E4B-59EC-8B90-EEFD-E395400A1EDF}"/>
              </a:ext>
            </a:extLst>
          </p:cNvPr>
          <p:cNvSpPr txBox="1"/>
          <p:nvPr/>
        </p:nvSpPr>
        <p:spPr>
          <a:xfrm>
            <a:off x="10513443" y="4749657"/>
            <a:ext cx="357149" cy="215444"/>
          </a:xfrm>
          <a:prstGeom prst="rect">
            <a:avLst/>
          </a:prstGeom>
          <a:noFill/>
          <a:ln>
            <a:noFill/>
          </a:ln>
        </p:spPr>
        <p:txBody>
          <a:bodyPr wrap="none" lIns="0" tIns="0" rIns="0" bIns="0" rtlCol="0">
            <a:spAutoFit/>
          </a:bodyPr>
          <a:lstStyle/>
          <a:p>
            <a:pPr defTabSz="913965"/>
            <a:r>
              <a:rPr lang="en-US" sz="1400" i="1" kern="0" spc="-30" dirty="0">
                <a:solidFill>
                  <a:schemeClr val="tx1">
                    <a:lumMod val="65000"/>
                    <a:lumOff val="35000"/>
                  </a:schemeClr>
                </a:solidFill>
                <a:latin typeface="Arial"/>
                <a:cs typeface="Arial"/>
              </a:rPr>
              <a:t>JWT</a:t>
            </a:r>
          </a:p>
        </p:txBody>
      </p:sp>
      <p:sp>
        <p:nvSpPr>
          <p:cNvPr id="54" name="Rounded Rectangle 53">
            <a:extLst>
              <a:ext uri="{FF2B5EF4-FFF2-40B4-BE49-F238E27FC236}">
                <a16:creationId xmlns:a16="http://schemas.microsoft.com/office/drawing/2014/main" id="{C24403DA-121C-1759-2117-D06976182922}"/>
              </a:ext>
            </a:extLst>
          </p:cNvPr>
          <p:cNvSpPr/>
          <p:nvPr/>
        </p:nvSpPr>
        <p:spPr>
          <a:xfrm>
            <a:off x="10446588" y="1163949"/>
            <a:ext cx="1426509"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RACF</a:t>
            </a:r>
          </a:p>
        </p:txBody>
      </p:sp>
      <p:cxnSp>
        <p:nvCxnSpPr>
          <p:cNvPr id="55" name="Straight Connector 54">
            <a:extLst>
              <a:ext uri="{FF2B5EF4-FFF2-40B4-BE49-F238E27FC236}">
                <a16:creationId xmlns:a16="http://schemas.microsoft.com/office/drawing/2014/main" id="{56A2FB6D-D011-DAC3-69DD-D459E32FF562}"/>
              </a:ext>
            </a:extLst>
          </p:cNvPr>
          <p:cNvCxnSpPr>
            <a:cxnSpLocks/>
            <a:stCxn id="19" idx="0"/>
            <a:endCxn id="54" idx="2"/>
          </p:cNvCxnSpPr>
          <p:nvPr/>
        </p:nvCxnSpPr>
        <p:spPr>
          <a:xfrm flipV="1">
            <a:off x="11159842" y="1683401"/>
            <a:ext cx="1" cy="302855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D63BC63-0E21-C6A1-EDD6-B762A2DACAA7}"/>
              </a:ext>
            </a:extLst>
          </p:cNvPr>
          <p:cNvCxnSpPr>
            <a:cxnSpLocks/>
            <a:stCxn id="47" idx="3"/>
            <a:endCxn id="54" idx="1"/>
          </p:cNvCxnSpPr>
          <p:nvPr/>
        </p:nvCxnSpPr>
        <p:spPr>
          <a:xfrm>
            <a:off x="9803869" y="1421893"/>
            <a:ext cx="642719" cy="1782"/>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AF02457-546A-8CEA-C240-F585DD6BE4FB}"/>
              </a:ext>
            </a:extLst>
          </p:cNvPr>
          <p:cNvSpPr txBox="1"/>
          <p:nvPr/>
        </p:nvSpPr>
        <p:spPr>
          <a:xfrm>
            <a:off x="2902401" y="1472127"/>
            <a:ext cx="1260479" cy="430887"/>
          </a:xfrm>
          <a:prstGeom prst="rect">
            <a:avLst/>
          </a:prstGeom>
          <a:noFill/>
          <a:ln>
            <a:noFill/>
          </a:ln>
        </p:spPr>
        <p:txBody>
          <a:bodyPr wrap="square" lIns="0" tIns="0" rIns="0" bIns="0" rtlCol="0">
            <a:spAutoFit/>
          </a:bodyPr>
          <a:lstStyle/>
          <a:p>
            <a:pPr defTabSz="913965"/>
            <a:r>
              <a:rPr lang="en-US" sz="1400" i="1" kern="0" spc="-30" dirty="0">
                <a:solidFill>
                  <a:prstClr val="black"/>
                </a:solidFill>
                <a:latin typeface="Arial"/>
                <a:cs typeface="Arial"/>
              </a:rPr>
              <a:t>Issues JWT on successful login</a:t>
            </a:r>
          </a:p>
        </p:txBody>
      </p:sp>
      <p:sp>
        <p:nvSpPr>
          <p:cNvPr id="67" name="TextBox 66">
            <a:extLst>
              <a:ext uri="{FF2B5EF4-FFF2-40B4-BE49-F238E27FC236}">
                <a16:creationId xmlns:a16="http://schemas.microsoft.com/office/drawing/2014/main" id="{8F94E7D2-6E5B-4B62-4927-83F37AA804E0}"/>
              </a:ext>
            </a:extLst>
          </p:cNvPr>
          <p:cNvSpPr txBox="1"/>
          <p:nvPr/>
        </p:nvSpPr>
        <p:spPr>
          <a:xfrm>
            <a:off x="7916083" y="1206448"/>
            <a:ext cx="358753"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VPN</a:t>
            </a:r>
          </a:p>
        </p:txBody>
      </p:sp>
      <p:sp>
        <p:nvSpPr>
          <p:cNvPr id="126" name="TextBox 125">
            <a:extLst>
              <a:ext uri="{FF2B5EF4-FFF2-40B4-BE49-F238E27FC236}">
                <a16:creationId xmlns:a16="http://schemas.microsoft.com/office/drawing/2014/main" id="{26692D1E-E320-C192-6853-3FFAF7FE7AD6}"/>
              </a:ext>
            </a:extLst>
          </p:cNvPr>
          <p:cNvSpPr txBox="1"/>
          <p:nvPr/>
        </p:nvSpPr>
        <p:spPr>
          <a:xfrm>
            <a:off x="7928757" y="4737413"/>
            <a:ext cx="463910"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REST</a:t>
            </a:r>
          </a:p>
        </p:txBody>
      </p:sp>
      <p:sp>
        <p:nvSpPr>
          <p:cNvPr id="127" name="TextBox 126">
            <a:extLst>
              <a:ext uri="{FF2B5EF4-FFF2-40B4-BE49-F238E27FC236}">
                <a16:creationId xmlns:a16="http://schemas.microsoft.com/office/drawing/2014/main" id="{CC2B5BFA-E151-3A9E-986E-DA2F55413F98}"/>
              </a:ext>
            </a:extLst>
          </p:cNvPr>
          <p:cNvSpPr txBox="1"/>
          <p:nvPr/>
        </p:nvSpPr>
        <p:spPr>
          <a:xfrm>
            <a:off x="7940418" y="1005064"/>
            <a:ext cx="454292" cy="215444"/>
          </a:xfrm>
          <a:prstGeom prst="rect">
            <a:avLst/>
          </a:prstGeom>
          <a:noFill/>
          <a:ln>
            <a:noFill/>
          </a:ln>
        </p:spPr>
        <p:txBody>
          <a:bodyPr wrap="none" lIns="0" tIns="0" rIns="0" bIns="0" rtlCol="0">
            <a:spAutoFit/>
          </a:bodyPr>
          <a:lstStyle/>
          <a:p>
            <a:pPr defTabSz="913965"/>
            <a:r>
              <a:rPr lang="en-US" sz="1400" i="1" kern="0" spc="-30" dirty="0">
                <a:solidFill>
                  <a:prstClr val="black"/>
                </a:solidFill>
                <a:latin typeface="Arial"/>
                <a:cs typeface="Arial"/>
              </a:rPr>
              <a:t>LDAP</a:t>
            </a:r>
          </a:p>
        </p:txBody>
      </p:sp>
      <p:sp>
        <p:nvSpPr>
          <p:cNvPr id="131" name="TextBox 130">
            <a:extLst>
              <a:ext uri="{FF2B5EF4-FFF2-40B4-BE49-F238E27FC236}">
                <a16:creationId xmlns:a16="http://schemas.microsoft.com/office/drawing/2014/main" id="{D242C6E2-0C5D-04C3-7E5F-2B575D4F1B27}"/>
              </a:ext>
            </a:extLst>
          </p:cNvPr>
          <p:cNvSpPr txBox="1"/>
          <p:nvPr/>
        </p:nvSpPr>
        <p:spPr>
          <a:xfrm>
            <a:off x="61056" y="3550453"/>
            <a:ext cx="1650612" cy="3262303"/>
          </a:xfrm>
          <a:prstGeom prst="rect">
            <a:avLst/>
          </a:prstGeom>
          <a:noFill/>
          <a:ln w="12700">
            <a:solidFill>
              <a:schemeClr val="tx1"/>
            </a:solidFill>
          </a:ln>
        </p:spPr>
        <p:txBody>
          <a:bodyPr wrap="square" lIns="0" tIns="0" rIns="0" bIns="0" rtlCol="0">
            <a:spAutoFit/>
          </a:bodyPr>
          <a:lstStyle/>
          <a:p>
            <a:pPr algn="ctr" defTabSz="913965"/>
            <a:r>
              <a:rPr lang="en-US" sz="1999" b="1" i="1" kern="0" spc="-30" dirty="0">
                <a:solidFill>
                  <a:prstClr val="black"/>
                </a:solidFill>
                <a:latin typeface="Arial"/>
                <a:cs typeface="Arial"/>
              </a:rPr>
              <a:t>Legend:</a:t>
            </a:r>
          </a:p>
          <a:p>
            <a:pPr marL="342797" indent="-342797" defTabSz="913965">
              <a:buFont typeface="Wingdings" pitchFamily="2" charset="2"/>
              <a:buChar char="Ø"/>
            </a:pPr>
            <a:r>
              <a:rPr lang="en-US" sz="1600" b="1" kern="0" spc="-30" dirty="0">
                <a:solidFill>
                  <a:prstClr val="black"/>
                </a:solidFill>
                <a:latin typeface="Arial"/>
                <a:cs typeface="Arial"/>
              </a:rPr>
              <a:t>Blue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Open Liberty</a:t>
            </a:r>
          </a:p>
          <a:p>
            <a:pPr marL="342797" indent="-342797" defTabSz="913965">
              <a:buFont typeface="Wingdings" pitchFamily="2" charset="2"/>
              <a:buChar char="Ø"/>
            </a:pPr>
            <a:r>
              <a:rPr lang="en-US" sz="1600" b="1" kern="0" spc="-30" dirty="0">
                <a:solidFill>
                  <a:prstClr val="black"/>
                </a:solidFill>
                <a:latin typeface="Arial"/>
                <a:cs typeface="Arial"/>
              </a:rPr>
              <a:t>Orange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Spring</a:t>
            </a:r>
          </a:p>
          <a:p>
            <a:pPr marL="342797" indent="-342797" defTabSz="913965">
              <a:buFont typeface="Wingdings" pitchFamily="2" charset="2"/>
              <a:buChar char="Ø"/>
            </a:pPr>
            <a:r>
              <a:rPr lang="en-US" sz="1600" b="1" kern="0" spc="-30" dirty="0">
                <a:solidFill>
                  <a:prstClr val="black"/>
                </a:solidFill>
                <a:latin typeface="Arial"/>
                <a:cs typeface="Arial"/>
              </a:rPr>
              <a:t>Red</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Quarkus</a:t>
            </a:r>
          </a:p>
          <a:p>
            <a:pPr marL="342797" indent="-342797" defTabSz="913965">
              <a:buFont typeface="Wingdings" pitchFamily="2" charset="2"/>
              <a:buChar char="Ø"/>
            </a:pPr>
            <a:r>
              <a:rPr lang="en-US" sz="1600" b="1" kern="0" spc="-30" dirty="0">
                <a:solidFill>
                  <a:prstClr val="black"/>
                </a:solidFill>
                <a:latin typeface="Arial"/>
                <a:cs typeface="Arial"/>
              </a:rPr>
              <a:t>Purple</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Node.js</a:t>
            </a:r>
          </a:p>
          <a:p>
            <a:pPr marL="342797" indent="-342797" defTabSz="913965">
              <a:buFont typeface="Wingdings" pitchFamily="2" charset="2"/>
              <a:buChar char="Ø"/>
            </a:pPr>
            <a:r>
              <a:rPr lang="en-US" sz="1600" b="1" kern="0" spc="-30" dirty="0">
                <a:solidFill>
                  <a:prstClr val="black"/>
                </a:solidFill>
                <a:latin typeface="Arial"/>
                <a:cs typeface="Arial"/>
              </a:rPr>
              <a:t>Brown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COBOL</a:t>
            </a:r>
          </a:p>
          <a:p>
            <a:pPr marL="342797" indent="-342797" defTabSz="913965">
              <a:buFont typeface="Wingdings" pitchFamily="2" charset="2"/>
              <a:buChar char="Ø"/>
            </a:pPr>
            <a:r>
              <a:rPr lang="en-US" sz="1600" b="1" kern="0" spc="-30" dirty="0">
                <a:solidFill>
                  <a:prstClr val="black"/>
                </a:solidFill>
                <a:latin typeface="Arial"/>
                <a:cs typeface="Arial"/>
              </a:rPr>
              <a:t>Green</a:t>
            </a:r>
            <a:r>
              <a:rPr lang="en-US" sz="1600" kern="0" spc="-30" dirty="0">
                <a:solidFill>
                  <a:prstClr val="black"/>
                </a:solidFill>
                <a:latin typeface="Arial"/>
                <a:cs typeface="Arial"/>
              </a:rPr>
              <a:t>:</a:t>
            </a:r>
            <a:br>
              <a:rPr lang="en-US" sz="1600" kern="0" spc="-30" dirty="0">
                <a:solidFill>
                  <a:prstClr val="black"/>
                </a:solidFill>
                <a:latin typeface="Arial"/>
                <a:cs typeface="Arial"/>
              </a:rPr>
            </a:br>
            <a:r>
              <a:rPr lang="en-US" sz="1600" kern="0" spc="-30" dirty="0">
                <a:solidFill>
                  <a:prstClr val="black"/>
                </a:solidFill>
                <a:latin typeface="Arial"/>
                <a:cs typeface="Arial"/>
              </a:rPr>
              <a:t>  Dependency</a:t>
            </a:r>
          </a:p>
        </p:txBody>
      </p:sp>
      <p:cxnSp>
        <p:nvCxnSpPr>
          <p:cNvPr id="12" name="Straight Connector 11">
            <a:extLst>
              <a:ext uri="{FF2B5EF4-FFF2-40B4-BE49-F238E27FC236}">
                <a16:creationId xmlns:a16="http://schemas.microsoft.com/office/drawing/2014/main" id="{B94704A0-E00B-CBE8-1316-6ED6CAC05005}"/>
              </a:ext>
            </a:extLst>
          </p:cNvPr>
          <p:cNvCxnSpPr>
            <a:cxnSpLocks/>
            <a:stCxn id="34" idx="3"/>
          </p:cNvCxnSpPr>
          <p:nvPr/>
        </p:nvCxnSpPr>
        <p:spPr>
          <a:xfrm flipV="1">
            <a:off x="9803869" y="1683401"/>
            <a:ext cx="719182" cy="684053"/>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8BC7A2F4-4C96-2035-836C-D90E47C1F9ED}"/>
              </a:ext>
            </a:extLst>
          </p:cNvPr>
          <p:cNvSpPr/>
          <p:nvPr/>
        </p:nvSpPr>
        <p:spPr>
          <a:xfrm>
            <a:off x="215108" y="2769001"/>
            <a:ext cx="1142702" cy="685621"/>
          </a:xfrm>
          <a:prstGeom prst="roundRect">
            <a:avLst/>
          </a:prstGeom>
          <a:solidFill>
            <a:schemeClr val="tx1">
              <a:lumMod val="50000"/>
              <a:lumOff val="5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99" dirty="0">
                <a:solidFill>
                  <a:prstClr val="white"/>
                </a:solidFill>
                <a:latin typeface="Arial"/>
              </a:rPr>
              <a:t>Mobile</a:t>
            </a:r>
          </a:p>
        </p:txBody>
      </p:sp>
      <p:cxnSp>
        <p:nvCxnSpPr>
          <p:cNvPr id="22" name="Straight Connector 21">
            <a:extLst>
              <a:ext uri="{FF2B5EF4-FFF2-40B4-BE49-F238E27FC236}">
                <a16:creationId xmlns:a16="http://schemas.microsoft.com/office/drawing/2014/main" id="{F6CF9946-885C-783A-A979-E5298C7EBD49}"/>
              </a:ext>
            </a:extLst>
          </p:cNvPr>
          <p:cNvCxnSpPr>
            <a:cxnSpLocks/>
            <a:stCxn id="16" idx="3"/>
            <a:endCxn id="97" idx="1"/>
          </p:cNvCxnSpPr>
          <p:nvPr/>
        </p:nvCxnSpPr>
        <p:spPr>
          <a:xfrm>
            <a:off x="1357810" y="3111812"/>
            <a:ext cx="887374" cy="462738"/>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131F2314-B3B5-34D6-082E-8F5A9BEEB52F}"/>
              </a:ext>
            </a:extLst>
          </p:cNvPr>
          <p:cNvSpPr/>
          <p:nvPr/>
        </p:nvSpPr>
        <p:spPr>
          <a:xfrm>
            <a:off x="10077699" y="2351568"/>
            <a:ext cx="942469" cy="519452"/>
          </a:xfrm>
          <a:prstGeom prst="roundRect">
            <a:avLst/>
          </a:prstGeom>
          <a:solidFill>
            <a:srgbClr val="00B05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dirty="0">
                <a:solidFill>
                  <a:prstClr val="white"/>
                </a:solidFill>
                <a:latin typeface="Arial"/>
              </a:rPr>
              <a:t>VSAM</a:t>
            </a:r>
          </a:p>
        </p:txBody>
      </p:sp>
      <p:cxnSp>
        <p:nvCxnSpPr>
          <p:cNvPr id="15" name="Straight Connector 14">
            <a:extLst>
              <a:ext uri="{FF2B5EF4-FFF2-40B4-BE49-F238E27FC236}">
                <a16:creationId xmlns:a16="http://schemas.microsoft.com/office/drawing/2014/main" id="{A2DB606C-055B-419C-BBB2-4624F5D1391F}"/>
              </a:ext>
            </a:extLst>
          </p:cNvPr>
          <p:cNvCxnSpPr>
            <a:cxnSpLocks/>
            <a:endCxn id="13" idx="1"/>
          </p:cNvCxnSpPr>
          <p:nvPr/>
        </p:nvCxnSpPr>
        <p:spPr>
          <a:xfrm flipV="1">
            <a:off x="9562437" y="2611294"/>
            <a:ext cx="515262" cy="371077"/>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582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C7FA-2B53-DB47-A902-586E09EFABAC}"/>
              </a:ext>
            </a:extLst>
          </p:cNvPr>
          <p:cNvSpPr>
            <a:spLocks noGrp="1"/>
          </p:cNvSpPr>
          <p:nvPr>
            <p:ph type="title"/>
          </p:nvPr>
        </p:nvSpPr>
        <p:spPr>
          <a:xfrm>
            <a:off x="243776" y="265839"/>
            <a:ext cx="11701272" cy="430887"/>
          </a:xfrm>
        </p:spPr>
        <p:txBody>
          <a:bodyPr/>
          <a:lstStyle/>
          <a:p>
            <a:r>
              <a:rPr lang="en-US" sz="2800" dirty="0"/>
              <a:t>The “umbrella” operator for the IBM Stock Trader sample</a:t>
            </a:r>
          </a:p>
        </p:txBody>
      </p:sp>
      <p:sp>
        <p:nvSpPr>
          <p:cNvPr id="3" name="TextBox 2">
            <a:extLst>
              <a:ext uri="{FF2B5EF4-FFF2-40B4-BE49-F238E27FC236}">
                <a16:creationId xmlns:a16="http://schemas.microsoft.com/office/drawing/2014/main" id="{B49941EC-ABCF-6B49-A6E7-969000B80885}"/>
              </a:ext>
            </a:extLst>
          </p:cNvPr>
          <p:cNvSpPr txBox="1"/>
          <p:nvPr/>
        </p:nvSpPr>
        <p:spPr>
          <a:xfrm>
            <a:off x="744717" y="999241"/>
            <a:ext cx="11103153" cy="5509200"/>
          </a:xfrm>
          <a:prstGeom prst="rect">
            <a:avLst/>
          </a:prstGeom>
          <a:noFill/>
          <a:ln>
            <a:noFill/>
          </a:ln>
        </p:spPr>
        <p:txBody>
          <a:bodyPr wrap="square" lIns="0" tIns="0" rIns="0" bIns="0" rtlCol="0">
            <a:spAutoFit/>
          </a:bodyPr>
          <a:lstStyle/>
          <a:p>
            <a:pPr marL="342900" indent="-342900">
              <a:buFont typeface="Wingdings" pitchFamily="2" charset="2"/>
              <a:buChar char="Ø"/>
            </a:pPr>
            <a:r>
              <a:rPr lang="en-US" sz="2400" kern="0" spc="-30" dirty="0">
                <a:latin typeface="Arial"/>
                <a:cs typeface="Arial"/>
                <a:hlinkClick r:id="rId2"/>
              </a:rPr>
              <a:t>https://github.com/IBMStockTrader/stocktrader-operator</a:t>
            </a:r>
            <a:endParaRPr lang="en-US" sz="2400" kern="0" spc="-30" dirty="0">
              <a:latin typeface="Arial"/>
              <a:cs typeface="Arial"/>
            </a:endParaRPr>
          </a:p>
          <a:p>
            <a:pPr marL="800018" lvl="1" indent="-342900">
              <a:buFont typeface="Wingdings" pitchFamily="2" charset="2"/>
              <a:buChar char="Ø"/>
            </a:pPr>
            <a:r>
              <a:rPr lang="en-US" sz="2000" kern="0" spc="-30" dirty="0">
                <a:latin typeface="Arial"/>
                <a:cs typeface="Arial"/>
              </a:rPr>
              <a:t>Wraps the helm chart at </a:t>
            </a:r>
            <a:r>
              <a:rPr lang="en-US" sz="2000" kern="0" spc="-30" dirty="0">
                <a:cs typeface="Arial"/>
                <a:hlinkClick r:id="rId3"/>
              </a:rPr>
              <a:t>https://github.com/IBMStockTrader/stocktrader-helm</a:t>
            </a:r>
            <a:endParaRPr lang="en-US" sz="2000" kern="0" spc="-30" dirty="0">
              <a:cs typeface="Arial"/>
            </a:endParaRPr>
          </a:p>
          <a:p>
            <a:pPr marL="800018" lvl="1" indent="-342900">
              <a:buFont typeface="Wingdings" pitchFamily="2" charset="2"/>
              <a:buChar char="Ø"/>
            </a:pPr>
            <a:r>
              <a:rPr lang="en-US" sz="1600" kern="0" spc="-30" dirty="0">
                <a:latin typeface="Arial"/>
                <a:cs typeface="Arial"/>
              </a:rPr>
              <a:t>Described at </a:t>
            </a:r>
            <a:r>
              <a:rPr lang="en-US" sz="1600" kern="0" spc="-30" dirty="0">
                <a:cs typeface="Arial"/>
                <a:hlinkClick r:id="rId4"/>
              </a:rPr>
              <a:t>https://medium.com/hybrid-cloud-engineering/the-ibm-stock-trader-operator-part-1-usage-9737a04b6848</a:t>
            </a:r>
            <a:endParaRPr lang="en-US" sz="1600" kern="0" spc="-30" dirty="0">
              <a:latin typeface="Arial"/>
              <a:cs typeface="Arial"/>
            </a:endParaRPr>
          </a:p>
          <a:p>
            <a:pPr marL="342900" indent="-342900">
              <a:buFont typeface="Wingdings" pitchFamily="2" charset="2"/>
              <a:buChar char="Ø"/>
            </a:pPr>
            <a:endParaRPr lang="en-US" sz="2400" kern="0" spc="-30" dirty="0">
              <a:latin typeface="Arial"/>
              <a:cs typeface="Arial"/>
            </a:endParaRPr>
          </a:p>
          <a:p>
            <a:pPr marL="342900" indent="-342900">
              <a:buFont typeface="Wingdings" pitchFamily="2" charset="2"/>
              <a:buChar char="Ø"/>
            </a:pPr>
            <a:r>
              <a:rPr lang="en-US" sz="2400" kern="0" spc="-30" dirty="0">
                <a:latin typeface="Arial"/>
                <a:cs typeface="Arial"/>
              </a:rPr>
              <a:t>Handles installation and configuration of the sample</a:t>
            </a:r>
          </a:p>
          <a:p>
            <a:pPr marL="800018" lvl="1" indent="-342900">
              <a:buFont typeface="Wingdings" pitchFamily="2" charset="2"/>
              <a:buChar char="Ø"/>
            </a:pPr>
            <a:r>
              <a:rPr lang="en-US" sz="2000" kern="0" spc="-30" dirty="0">
                <a:latin typeface="Arial"/>
                <a:cs typeface="Arial"/>
              </a:rPr>
              <a:t>No “day 2” operations – but does support altering the configuration and pushing that out</a:t>
            </a:r>
          </a:p>
          <a:p>
            <a:pPr lvl="1"/>
            <a:endParaRPr lang="en-US" sz="2000" kern="0" spc="-30" dirty="0">
              <a:latin typeface="Arial"/>
              <a:cs typeface="Arial"/>
            </a:endParaRPr>
          </a:p>
          <a:p>
            <a:pPr marL="342900" indent="-342900">
              <a:buFont typeface="Wingdings" pitchFamily="2" charset="2"/>
              <a:buChar char="Ø"/>
            </a:pPr>
            <a:r>
              <a:rPr lang="en-US" sz="2400" kern="0" spc="-30" dirty="0">
                <a:latin typeface="Arial"/>
                <a:cs typeface="Arial"/>
              </a:rPr>
              <a:t>All microservices installed by single operator</a:t>
            </a:r>
          </a:p>
          <a:p>
            <a:pPr marL="800018" lvl="1" indent="-342900">
              <a:buFont typeface="Wingdings" pitchFamily="2" charset="2"/>
              <a:buChar char="Ø"/>
            </a:pPr>
            <a:r>
              <a:rPr lang="en-US" sz="2000" kern="0" spc="-30" dirty="0">
                <a:latin typeface="Arial"/>
                <a:cs typeface="Arial"/>
              </a:rPr>
              <a:t>The application as-a-whole is described by the CR you create from the CRD</a:t>
            </a:r>
          </a:p>
          <a:p>
            <a:pPr marL="800018" lvl="1" indent="-342900">
              <a:buFont typeface="Wingdings" pitchFamily="2" charset="2"/>
              <a:buChar char="Ø"/>
            </a:pPr>
            <a:r>
              <a:rPr lang="en-US" sz="2000" kern="0" spc="-30" dirty="0">
                <a:latin typeface="Arial"/>
                <a:cs typeface="Arial"/>
              </a:rPr>
              <a:t>No having to install each microservice separately</a:t>
            </a:r>
          </a:p>
          <a:p>
            <a:pPr marL="800018" lvl="1" indent="-342900">
              <a:buFont typeface="Wingdings" pitchFamily="2" charset="2"/>
              <a:buChar char="Ø"/>
            </a:pPr>
            <a:r>
              <a:rPr lang="en-US" sz="2000" kern="0" spc="-30" dirty="0">
                <a:latin typeface="Arial"/>
                <a:cs typeface="Arial"/>
              </a:rPr>
              <a:t>Can install the sample via a single “</a:t>
            </a:r>
            <a:r>
              <a:rPr lang="en-US" sz="1800" kern="0" spc="-30" dirty="0">
                <a:latin typeface="Courier New" panose="02070309020205020404" pitchFamily="49" charset="0"/>
                <a:cs typeface="Courier New" panose="02070309020205020404" pitchFamily="49" charset="0"/>
              </a:rPr>
              <a:t>kubectl apply -f </a:t>
            </a:r>
            <a:r>
              <a:rPr lang="en-US" sz="1800" kern="0" spc="-30" dirty="0" err="1">
                <a:latin typeface="Courier New" panose="02070309020205020404" pitchFamily="49" charset="0"/>
                <a:cs typeface="Courier New" panose="02070309020205020404" pitchFamily="49" charset="0"/>
              </a:rPr>
              <a:t>stocktrader.yaml</a:t>
            </a:r>
            <a:r>
              <a:rPr lang="en-US" sz="2000" kern="0" spc="-30" dirty="0">
                <a:latin typeface="Arial"/>
                <a:cs typeface="Arial"/>
              </a:rPr>
              <a:t>” command</a:t>
            </a:r>
          </a:p>
          <a:p>
            <a:pPr marL="342900" indent="-342900">
              <a:buFont typeface="Wingdings" pitchFamily="2" charset="2"/>
              <a:buChar char="Ø"/>
            </a:pPr>
            <a:endParaRPr lang="en-US" sz="2100" kern="0" spc="-30" dirty="0">
              <a:latin typeface="Arial"/>
              <a:cs typeface="Arial"/>
            </a:endParaRPr>
          </a:p>
          <a:p>
            <a:pPr marL="342900" indent="-342900">
              <a:buFont typeface="Wingdings" pitchFamily="2" charset="2"/>
              <a:buChar char="Ø"/>
            </a:pPr>
            <a:r>
              <a:rPr lang="en-US" sz="2400" kern="0" spc="-30" dirty="0">
                <a:latin typeface="Arial"/>
                <a:cs typeface="Arial"/>
              </a:rPr>
              <a:t>Prerequisite services are NOT installed by this operator</a:t>
            </a:r>
          </a:p>
          <a:p>
            <a:pPr marL="800018" lvl="1" indent="-342900">
              <a:buFont typeface="Wingdings" pitchFamily="2" charset="2"/>
              <a:buChar char="Ø"/>
            </a:pPr>
            <a:r>
              <a:rPr lang="en-US" sz="2000" kern="0" spc="-30" dirty="0">
                <a:latin typeface="Arial"/>
                <a:cs typeface="Arial"/>
              </a:rPr>
              <a:t>Helps configure connections to pre-provisioned prereq services</a:t>
            </a:r>
          </a:p>
          <a:p>
            <a:pPr marL="800018" lvl="1" indent="-342900">
              <a:buFont typeface="Wingdings" pitchFamily="2" charset="2"/>
              <a:buChar char="Ø"/>
            </a:pPr>
            <a:r>
              <a:rPr lang="en-US" sz="2000" kern="0" spc="-30" dirty="0">
                <a:latin typeface="Arial"/>
                <a:cs typeface="Arial"/>
              </a:rPr>
              <a:t>We have Terraform/</a:t>
            </a:r>
            <a:r>
              <a:rPr lang="en-US" sz="2000" kern="0" spc="-30" dirty="0" err="1">
                <a:latin typeface="Arial"/>
                <a:cs typeface="Arial"/>
              </a:rPr>
              <a:t>OpenTofu</a:t>
            </a:r>
            <a:r>
              <a:rPr lang="en-US" sz="2000" kern="0" spc="-30" dirty="0">
                <a:latin typeface="Arial"/>
                <a:cs typeface="Arial"/>
              </a:rPr>
              <a:t> scripts for installing and configuring the </a:t>
            </a:r>
            <a:r>
              <a:rPr lang="en-US" sz="2000" kern="0" spc="-30" dirty="0" err="1">
                <a:latin typeface="Arial"/>
                <a:cs typeface="Arial"/>
              </a:rPr>
              <a:t>prereqs</a:t>
            </a:r>
            <a:r>
              <a:rPr lang="en-US" sz="2000" kern="0" spc="-30" dirty="0">
                <a:latin typeface="Arial"/>
                <a:cs typeface="Arial"/>
              </a:rPr>
              <a:t> (for Azure, currently), at </a:t>
            </a:r>
            <a:r>
              <a:rPr lang="en-US" sz="2000" kern="0" spc="-30" dirty="0">
                <a:cs typeface="Arial"/>
                <a:hlinkClick r:id="rId5"/>
              </a:rPr>
              <a:t>https://github.com/IBMStockTrader/stocktrader-setup</a:t>
            </a:r>
            <a:r>
              <a:rPr lang="en-US" sz="2000" kern="0" spc="-30" dirty="0">
                <a:cs typeface="Arial"/>
              </a:rPr>
              <a:t> </a:t>
            </a:r>
            <a:endParaRPr lang="en-US" sz="2000" kern="0" spc="-30" dirty="0">
              <a:latin typeface="Arial"/>
              <a:cs typeface="Arial"/>
            </a:endParaRPr>
          </a:p>
          <a:p>
            <a:endParaRPr lang="en-US" sz="2100" kern="0" spc="-30" dirty="0" err="1">
              <a:latin typeface="Arial"/>
              <a:cs typeface="Arial"/>
            </a:endParaRPr>
          </a:p>
        </p:txBody>
      </p:sp>
    </p:spTree>
    <p:extLst>
      <p:ext uri="{BB962C8B-B14F-4D97-AF65-F5344CB8AC3E}">
        <p14:creationId xmlns:p14="http://schemas.microsoft.com/office/powerpoint/2010/main" val="77260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6F306-550A-384B-8318-FB47A7980B34}"/>
              </a:ext>
            </a:extLst>
          </p:cNvPr>
          <p:cNvSpPr>
            <a:spLocks noGrp="1"/>
          </p:cNvSpPr>
          <p:nvPr>
            <p:ph type="title"/>
          </p:nvPr>
        </p:nvSpPr>
        <p:spPr>
          <a:xfrm>
            <a:off x="170719" y="93990"/>
            <a:ext cx="12104107" cy="861518"/>
          </a:xfrm>
        </p:spPr>
        <p:txBody>
          <a:bodyPr/>
          <a:lstStyle/>
          <a:p>
            <a:r>
              <a:rPr lang="en-US" sz="2799" dirty="0"/>
              <a:t>Stock Trader CI/CD – GitHub Actions as generic pipeline technology</a:t>
            </a:r>
          </a:p>
        </p:txBody>
      </p:sp>
      <p:sp>
        <p:nvSpPr>
          <p:cNvPr id="4" name="Rounded Rectangle 3">
            <a:extLst>
              <a:ext uri="{FF2B5EF4-FFF2-40B4-BE49-F238E27FC236}">
                <a16:creationId xmlns:a16="http://schemas.microsoft.com/office/drawing/2014/main" id="{3F12E4C5-EFA4-EA4B-8312-97097E1CDC4D}"/>
              </a:ext>
            </a:extLst>
          </p:cNvPr>
          <p:cNvSpPr/>
          <p:nvPr/>
        </p:nvSpPr>
        <p:spPr>
          <a:xfrm>
            <a:off x="209818" y="3901084"/>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Commit code in any microservice repository</a:t>
            </a:r>
          </a:p>
        </p:txBody>
      </p:sp>
      <p:sp>
        <p:nvSpPr>
          <p:cNvPr id="5" name="Rounded Rectangle 4">
            <a:extLst>
              <a:ext uri="{FF2B5EF4-FFF2-40B4-BE49-F238E27FC236}">
                <a16:creationId xmlns:a16="http://schemas.microsoft.com/office/drawing/2014/main" id="{5CAE2B87-D487-5141-B0BE-CFED27750723}"/>
              </a:ext>
            </a:extLst>
          </p:cNvPr>
          <p:cNvSpPr/>
          <p:nvPr/>
        </p:nvSpPr>
        <p:spPr>
          <a:xfrm>
            <a:off x="2622706" y="3901084"/>
            <a:ext cx="1853716"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Build code, tag &amp; push image to container registry</a:t>
            </a:r>
          </a:p>
        </p:txBody>
      </p:sp>
      <p:sp>
        <p:nvSpPr>
          <p:cNvPr id="6" name="TextBox 5">
            <a:extLst>
              <a:ext uri="{FF2B5EF4-FFF2-40B4-BE49-F238E27FC236}">
                <a16:creationId xmlns:a16="http://schemas.microsoft.com/office/drawing/2014/main" id="{BFE9C382-C43B-D348-954C-AC19EAE7823B}"/>
              </a:ext>
            </a:extLst>
          </p:cNvPr>
          <p:cNvSpPr txBox="1"/>
          <p:nvPr/>
        </p:nvSpPr>
        <p:spPr>
          <a:xfrm>
            <a:off x="170719" y="5013781"/>
            <a:ext cx="1867333"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portfolio</a:t>
            </a:r>
          </a:p>
        </p:txBody>
      </p:sp>
      <p:sp>
        <p:nvSpPr>
          <p:cNvPr id="7" name="TextBox 6">
            <a:extLst>
              <a:ext uri="{FF2B5EF4-FFF2-40B4-BE49-F238E27FC236}">
                <a16:creationId xmlns:a16="http://schemas.microsoft.com/office/drawing/2014/main" id="{E62731FA-4CF3-C14A-8D56-D764BE4C93C5}"/>
              </a:ext>
            </a:extLst>
          </p:cNvPr>
          <p:cNvSpPr txBox="1"/>
          <p:nvPr/>
        </p:nvSpPr>
        <p:spPr>
          <a:xfrm>
            <a:off x="2878400" y="5020813"/>
            <a:ext cx="1416044"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ECR</a:t>
            </a:r>
          </a:p>
        </p:txBody>
      </p:sp>
      <p:cxnSp>
        <p:nvCxnSpPr>
          <p:cNvPr id="9" name="Straight Arrow Connector 8">
            <a:extLst>
              <a:ext uri="{FF2B5EF4-FFF2-40B4-BE49-F238E27FC236}">
                <a16:creationId xmlns:a16="http://schemas.microsoft.com/office/drawing/2014/main" id="{B5603C93-6169-8C46-BABF-EE11475A56DA}"/>
              </a:ext>
            </a:extLst>
          </p:cNvPr>
          <p:cNvCxnSpPr>
            <a:cxnSpLocks/>
            <a:stCxn id="4" idx="3"/>
            <a:endCxn id="5" idx="1"/>
          </p:cNvCxnSpPr>
          <p:nvPr/>
        </p:nvCxnSpPr>
        <p:spPr>
          <a:xfrm>
            <a:off x="1784208" y="4457432"/>
            <a:ext cx="838498" cy="0"/>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A75A1C49-518D-A94D-89FC-DCA29D5DC20A}"/>
              </a:ext>
            </a:extLst>
          </p:cNvPr>
          <p:cNvSpPr/>
          <p:nvPr/>
        </p:nvSpPr>
        <p:spPr>
          <a:xfrm>
            <a:off x="5321071" y="3905697"/>
            <a:ext cx="1574390"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Update CR yaml in GitOps repo with new tag</a:t>
            </a:r>
          </a:p>
        </p:txBody>
      </p:sp>
      <p:sp>
        <p:nvSpPr>
          <p:cNvPr id="11" name="TextBox 10">
            <a:extLst>
              <a:ext uri="{FF2B5EF4-FFF2-40B4-BE49-F238E27FC236}">
                <a16:creationId xmlns:a16="http://schemas.microsoft.com/office/drawing/2014/main" id="{7377D3F8-D1B2-BB4A-85BE-6C9DF2D5A476}"/>
              </a:ext>
            </a:extLst>
          </p:cNvPr>
          <p:cNvSpPr txBox="1"/>
          <p:nvPr/>
        </p:nvSpPr>
        <p:spPr>
          <a:xfrm>
            <a:off x="5275820" y="5012674"/>
            <a:ext cx="1861884" cy="292183"/>
          </a:xfrm>
          <a:prstGeom prst="rect">
            <a:avLst/>
          </a:prstGeom>
          <a:noFill/>
          <a:ln>
            <a:noFill/>
          </a:ln>
        </p:spPr>
        <p:txBody>
          <a:bodyPr wrap="none" lIns="0" tIns="0" rIns="0" bIns="0" rtlCol="0">
            <a:spAutoFit/>
          </a:bodyPr>
          <a:lstStyle/>
          <a:p>
            <a:r>
              <a:rPr lang="en-US" sz="1899" i="1" kern="0" spc="-30" dirty="0">
                <a:latin typeface="Arial"/>
                <a:cs typeface="Arial"/>
              </a:rPr>
              <a:t>stocktrader-gitops</a:t>
            </a:r>
          </a:p>
        </p:txBody>
      </p:sp>
      <p:cxnSp>
        <p:nvCxnSpPr>
          <p:cNvPr id="13" name="Straight Arrow Connector 12">
            <a:extLst>
              <a:ext uri="{FF2B5EF4-FFF2-40B4-BE49-F238E27FC236}">
                <a16:creationId xmlns:a16="http://schemas.microsoft.com/office/drawing/2014/main" id="{B1EA8884-C8BF-9E40-B0E0-BCA0E16FD7EB}"/>
              </a:ext>
            </a:extLst>
          </p:cNvPr>
          <p:cNvCxnSpPr>
            <a:cxnSpLocks/>
            <a:stCxn id="5" idx="3"/>
            <a:endCxn id="10" idx="1"/>
          </p:cNvCxnSpPr>
          <p:nvPr/>
        </p:nvCxnSpPr>
        <p:spPr>
          <a:xfrm>
            <a:off x="4476421" y="4457432"/>
            <a:ext cx="844650" cy="4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F51A3D3D-7B38-684E-BD51-0A52E1B3CD42}"/>
              </a:ext>
            </a:extLst>
          </p:cNvPr>
          <p:cNvSpPr/>
          <p:nvPr/>
        </p:nvSpPr>
        <p:spPr>
          <a:xfrm>
            <a:off x="5233477" y="1979388"/>
            <a:ext cx="1758812"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800" dirty="0">
                <a:solidFill>
                  <a:prstClr val="white"/>
                </a:solidFill>
                <a:latin typeface="Arial"/>
              </a:rPr>
              <a:t>Log in &amp; apply CR yaml to desired Kube cluster</a:t>
            </a:r>
            <a:endParaRPr lang="en-US" sz="1600" dirty="0">
              <a:solidFill>
                <a:prstClr val="white"/>
              </a:solidFill>
              <a:latin typeface="Arial"/>
            </a:endParaRPr>
          </a:p>
        </p:txBody>
      </p:sp>
      <p:cxnSp>
        <p:nvCxnSpPr>
          <p:cNvPr id="21" name="Straight Arrow Connector 20">
            <a:extLst>
              <a:ext uri="{FF2B5EF4-FFF2-40B4-BE49-F238E27FC236}">
                <a16:creationId xmlns:a16="http://schemas.microsoft.com/office/drawing/2014/main" id="{340866F8-B409-CB4D-B329-9B98B2A2E834}"/>
              </a:ext>
            </a:extLst>
          </p:cNvPr>
          <p:cNvCxnSpPr>
            <a:cxnSpLocks/>
            <a:stCxn id="10" idx="0"/>
            <a:endCxn id="20" idx="2"/>
          </p:cNvCxnSpPr>
          <p:nvPr/>
        </p:nvCxnSpPr>
        <p:spPr>
          <a:xfrm flipV="1">
            <a:off x="6108266" y="3092084"/>
            <a:ext cx="4617" cy="813613"/>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CC27BC74-7FDE-9747-8CB9-AFCA681A4280}"/>
              </a:ext>
            </a:extLst>
          </p:cNvPr>
          <p:cNvSpPr/>
          <p:nvPr/>
        </p:nvSpPr>
        <p:spPr>
          <a:xfrm>
            <a:off x="7836939" y="1969793"/>
            <a:ext cx="2018778" cy="1112696"/>
          </a:xfrm>
          <a:prstGeom prst="roundRect">
            <a:avLst/>
          </a:prstGeom>
          <a:solidFill>
            <a:srgbClr val="00B0F0"/>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65"/>
            <a:r>
              <a:rPr lang="en-US" sz="1799" dirty="0">
                <a:solidFill>
                  <a:prstClr val="white"/>
                </a:solidFill>
                <a:latin typeface="Arial"/>
              </a:rPr>
              <a:t>Operator creates requested Kube resources</a:t>
            </a:r>
          </a:p>
        </p:txBody>
      </p:sp>
      <p:sp>
        <p:nvSpPr>
          <p:cNvPr id="30" name="TextBox 29">
            <a:extLst>
              <a:ext uri="{FF2B5EF4-FFF2-40B4-BE49-F238E27FC236}">
                <a16:creationId xmlns:a16="http://schemas.microsoft.com/office/drawing/2014/main" id="{4FD97B0E-10CF-8847-842F-8038A1C0BAFD}"/>
              </a:ext>
            </a:extLst>
          </p:cNvPr>
          <p:cNvSpPr txBox="1"/>
          <p:nvPr/>
        </p:nvSpPr>
        <p:spPr>
          <a:xfrm>
            <a:off x="6184434" y="3086364"/>
            <a:ext cx="1401622" cy="292183"/>
          </a:xfrm>
          <a:prstGeom prst="rect">
            <a:avLst/>
          </a:prstGeom>
          <a:noFill/>
          <a:ln>
            <a:noFill/>
          </a:ln>
        </p:spPr>
        <p:txBody>
          <a:bodyPr wrap="none" lIns="0" tIns="0" rIns="0" bIns="0" rtlCol="0">
            <a:spAutoFit/>
          </a:bodyPr>
          <a:lstStyle/>
          <a:p>
            <a:r>
              <a:rPr lang="en-US" sz="1899" i="1" kern="0" spc="-30" dirty="0">
                <a:latin typeface="Arial"/>
                <a:cs typeface="Arial"/>
              </a:rPr>
              <a:t>Such as </a:t>
            </a:r>
            <a:r>
              <a:rPr lang="en-US" sz="1899" b="1" i="1" kern="0" spc="-30" dirty="0">
                <a:latin typeface="Arial"/>
                <a:cs typeface="Arial"/>
              </a:rPr>
              <a:t>EKS</a:t>
            </a:r>
          </a:p>
        </p:txBody>
      </p:sp>
      <p:cxnSp>
        <p:nvCxnSpPr>
          <p:cNvPr id="34" name="Straight Arrow Connector 33">
            <a:extLst>
              <a:ext uri="{FF2B5EF4-FFF2-40B4-BE49-F238E27FC236}">
                <a16:creationId xmlns:a16="http://schemas.microsoft.com/office/drawing/2014/main" id="{26D75655-AF50-4346-AF7F-3FBABBACBE89}"/>
              </a:ext>
            </a:extLst>
          </p:cNvPr>
          <p:cNvCxnSpPr>
            <a:cxnSpLocks/>
            <a:stCxn id="20" idx="3"/>
            <a:endCxn id="26" idx="1"/>
          </p:cNvCxnSpPr>
          <p:nvPr/>
        </p:nvCxnSpPr>
        <p:spPr>
          <a:xfrm flipV="1">
            <a:off x="6992289" y="2526141"/>
            <a:ext cx="844650" cy="9595"/>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345D103-2815-184F-B10E-AECC369D6C68}"/>
              </a:ext>
            </a:extLst>
          </p:cNvPr>
          <p:cNvSpPr txBox="1"/>
          <p:nvPr/>
        </p:nvSpPr>
        <p:spPr>
          <a:xfrm>
            <a:off x="8906880" y="3103504"/>
            <a:ext cx="2959335" cy="246157"/>
          </a:xfrm>
          <a:prstGeom prst="rect">
            <a:avLst/>
          </a:prstGeom>
          <a:noFill/>
          <a:ln>
            <a:noFill/>
          </a:ln>
        </p:spPr>
        <p:txBody>
          <a:bodyPr wrap="none" lIns="0" tIns="0" rIns="0" bIns="0" rtlCol="0">
            <a:spAutoFit/>
          </a:bodyPr>
          <a:lstStyle/>
          <a:p>
            <a:r>
              <a:rPr lang="en-US" sz="1600" i="1" kern="0" spc="-30" dirty="0">
                <a:latin typeface="Arial"/>
                <a:cs typeface="Arial"/>
              </a:rPr>
              <a:t>Such as Deployments, HPAs, etc.</a:t>
            </a:r>
          </a:p>
        </p:txBody>
      </p:sp>
      <p:sp>
        <p:nvSpPr>
          <p:cNvPr id="39" name="Left Brace 38">
            <a:extLst>
              <a:ext uri="{FF2B5EF4-FFF2-40B4-BE49-F238E27FC236}">
                <a16:creationId xmlns:a16="http://schemas.microsoft.com/office/drawing/2014/main" id="{F9A95032-D02D-2044-89B0-EFC20ACCD819}"/>
              </a:ext>
            </a:extLst>
          </p:cNvPr>
          <p:cNvSpPr/>
          <p:nvPr/>
        </p:nvSpPr>
        <p:spPr>
          <a:xfrm rot="16200000">
            <a:off x="3355840" y="2240003"/>
            <a:ext cx="418991" cy="66602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0" name="TextBox 39">
            <a:extLst>
              <a:ext uri="{FF2B5EF4-FFF2-40B4-BE49-F238E27FC236}">
                <a16:creationId xmlns:a16="http://schemas.microsoft.com/office/drawing/2014/main" id="{FE0F7E1C-2B11-7745-903A-139DD75783D5}"/>
              </a:ext>
            </a:extLst>
          </p:cNvPr>
          <p:cNvSpPr txBox="1"/>
          <p:nvPr/>
        </p:nvSpPr>
        <p:spPr>
          <a:xfrm>
            <a:off x="2169334" y="5786656"/>
            <a:ext cx="3235620" cy="292183"/>
          </a:xfrm>
          <a:prstGeom prst="rect">
            <a:avLst/>
          </a:prstGeom>
          <a:noFill/>
          <a:ln>
            <a:noFill/>
          </a:ln>
        </p:spPr>
        <p:txBody>
          <a:bodyPr wrap="none" lIns="0" tIns="0" rIns="0" bIns="0" rtlCol="0">
            <a:spAutoFit/>
          </a:bodyPr>
          <a:lstStyle/>
          <a:p>
            <a:r>
              <a:rPr lang="en-US" sz="1899" i="1" kern="0" spc="-30" dirty="0">
                <a:latin typeface="Arial"/>
                <a:cs typeface="Arial"/>
              </a:rPr>
              <a:t>GitHub Action per microservice</a:t>
            </a:r>
          </a:p>
        </p:txBody>
      </p:sp>
      <p:sp>
        <p:nvSpPr>
          <p:cNvPr id="41" name="Left Brace 40">
            <a:extLst>
              <a:ext uri="{FF2B5EF4-FFF2-40B4-BE49-F238E27FC236}">
                <a16:creationId xmlns:a16="http://schemas.microsoft.com/office/drawing/2014/main" id="{FA0C05B0-9FF1-744E-809C-059B4E2C89F6}"/>
              </a:ext>
            </a:extLst>
          </p:cNvPr>
          <p:cNvSpPr/>
          <p:nvPr/>
        </p:nvSpPr>
        <p:spPr>
          <a:xfrm rot="5400000">
            <a:off x="7335103" y="-683566"/>
            <a:ext cx="418991" cy="46222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42" name="TextBox 41">
            <a:extLst>
              <a:ext uri="{FF2B5EF4-FFF2-40B4-BE49-F238E27FC236}">
                <a16:creationId xmlns:a16="http://schemas.microsoft.com/office/drawing/2014/main" id="{29B78E8F-2317-3146-81FE-0C119AE29942}"/>
              </a:ext>
            </a:extLst>
          </p:cNvPr>
          <p:cNvSpPr txBox="1"/>
          <p:nvPr/>
        </p:nvSpPr>
        <p:spPr>
          <a:xfrm>
            <a:off x="6451381" y="1129194"/>
            <a:ext cx="3114465" cy="292183"/>
          </a:xfrm>
          <a:prstGeom prst="rect">
            <a:avLst/>
          </a:prstGeom>
          <a:noFill/>
          <a:ln>
            <a:noFill/>
          </a:ln>
        </p:spPr>
        <p:txBody>
          <a:bodyPr wrap="none" lIns="0" tIns="0" rIns="0" bIns="0" rtlCol="0">
            <a:spAutoFit/>
          </a:bodyPr>
          <a:lstStyle/>
          <a:p>
            <a:r>
              <a:rPr lang="en-US" sz="1899" i="1" kern="0" spc="-30" dirty="0">
                <a:latin typeface="Arial"/>
                <a:cs typeface="Arial"/>
              </a:rPr>
              <a:t>GitHub Action for GitOps repo</a:t>
            </a:r>
          </a:p>
        </p:txBody>
      </p:sp>
      <p:sp>
        <p:nvSpPr>
          <p:cNvPr id="62" name="Left Brace 61">
            <a:extLst>
              <a:ext uri="{FF2B5EF4-FFF2-40B4-BE49-F238E27FC236}">
                <a16:creationId xmlns:a16="http://schemas.microsoft.com/office/drawing/2014/main" id="{926F3AC1-733C-9E4A-B4FD-905807CE90DB}"/>
              </a:ext>
            </a:extLst>
          </p:cNvPr>
          <p:cNvSpPr/>
          <p:nvPr/>
        </p:nvSpPr>
        <p:spPr>
          <a:xfrm>
            <a:off x="4778712" y="1995299"/>
            <a:ext cx="418991" cy="112411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99"/>
          </a:p>
        </p:txBody>
      </p:sp>
      <p:sp>
        <p:nvSpPr>
          <p:cNvPr id="63" name="TextBox 62">
            <a:extLst>
              <a:ext uri="{FF2B5EF4-FFF2-40B4-BE49-F238E27FC236}">
                <a16:creationId xmlns:a16="http://schemas.microsoft.com/office/drawing/2014/main" id="{D4E2FD15-30D4-944A-A4F0-9E9E9C2E97FC}"/>
              </a:ext>
            </a:extLst>
          </p:cNvPr>
          <p:cNvSpPr txBox="1"/>
          <p:nvPr/>
        </p:nvSpPr>
        <p:spPr>
          <a:xfrm>
            <a:off x="1388999" y="1941804"/>
            <a:ext cx="3459533" cy="1231106"/>
          </a:xfrm>
          <a:prstGeom prst="rect">
            <a:avLst/>
          </a:prstGeom>
          <a:noFill/>
          <a:ln>
            <a:noFill/>
          </a:ln>
        </p:spPr>
        <p:txBody>
          <a:bodyPr wrap="square" lIns="0" tIns="0" rIns="0" bIns="0" rtlCol="0">
            <a:spAutoFit/>
          </a:bodyPr>
          <a:lstStyle/>
          <a:p>
            <a:r>
              <a:rPr lang="en-US" sz="1600" i="1" kern="0" spc="-30" dirty="0">
                <a:latin typeface="Arial"/>
                <a:cs typeface="Arial"/>
              </a:rPr>
              <a:t>Could instead use </a:t>
            </a:r>
            <a:r>
              <a:rPr lang="en-US" sz="1600" b="1" i="1" kern="0" spc="-30" dirty="0">
                <a:latin typeface="Arial"/>
                <a:cs typeface="Arial"/>
              </a:rPr>
              <a:t>Argo CD</a:t>
            </a:r>
            <a:r>
              <a:rPr lang="en-US" sz="1600" i="1" kern="0" spc="-30" dirty="0">
                <a:latin typeface="Arial"/>
                <a:cs typeface="Arial"/>
              </a:rPr>
              <a:t> or </a:t>
            </a:r>
            <a:r>
              <a:rPr lang="en-US" sz="1600" b="1" i="1" kern="0" spc="-30" dirty="0">
                <a:latin typeface="Arial"/>
                <a:cs typeface="Arial"/>
              </a:rPr>
              <a:t>Flux CD</a:t>
            </a:r>
            <a:r>
              <a:rPr lang="en-US" sz="1600" i="1" kern="0" spc="-30" dirty="0">
                <a:latin typeface="Arial"/>
                <a:cs typeface="Arial"/>
              </a:rPr>
              <a:t> to drive updates to the cluster when the CR yaml is updated in the GitOps repo, instead of coding that into the GitHub Action for the stocktrader-gitops repo</a:t>
            </a:r>
          </a:p>
        </p:txBody>
      </p:sp>
      <p:sp>
        <p:nvSpPr>
          <p:cNvPr id="27" name="TextBox 26">
            <a:extLst>
              <a:ext uri="{FF2B5EF4-FFF2-40B4-BE49-F238E27FC236}">
                <a16:creationId xmlns:a16="http://schemas.microsoft.com/office/drawing/2014/main" id="{F218A5B9-A214-3643-A61D-28E027200BE4}"/>
              </a:ext>
            </a:extLst>
          </p:cNvPr>
          <p:cNvSpPr txBox="1"/>
          <p:nvPr/>
        </p:nvSpPr>
        <p:spPr>
          <a:xfrm>
            <a:off x="787044" y="729801"/>
            <a:ext cx="2122376" cy="615553"/>
          </a:xfrm>
          <a:prstGeom prst="rect">
            <a:avLst/>
          </a:prstGeom>
          <a:noFill/>
          <a:ln>
            <a:noFill/>
          </a:ln>
        </p:spPr>
        <p:txBody>
          <a:bodyPr wrap="none" lIns="0" tIns="0" rIns="0" bIns="0" rtlCol="0">
            <a:spAutoFit/>
          </a:bodyPr>
          <a:lstStyle/>
          <a:p>
            <a:pPr algn="ctr"/>
            <a:r>
              <a:rPr lang="en-US" sz="2000" i="1" kern="0" spc="-30" dirty="0">
                <a:solidFill>
                  <a:srgbClr val="FF0000"/>
                </a:solidFill>
                <a:latin typeface="Arial"/>
                <a:cs typeface="Arial"/>
              </a:rPr>
              <a:t>We use this in</a:t>
            </a:r>
          </a:p>
          <a:p>
            <a:pPr algn="ctr"/>
            <a:r>
              <a:rPr lang="en-US" sz="2000" b="1" i="1" kern="0" spc="-30" dirty="0">
                <a:solidFill>
                  <a:srgbClr val="FF0000"/>
                </a:solidFill>
                <a:latin typeface="Arial"/>
                <a:cs typeface="Arial"/>
              </a:rPr>
              <a:t>AWS </a:t>
            </a:r>
            <a:r>
              <a:rPr lang="en-US" sz="2000" i="1" kern="0" spc="-30" dirty="0">
                <a:solidFill>
                  <a:srgbClr val="FF0000"/>
                </a:solidFill>
                <a:latin typeface="Arial"/>
                <a:cs typeface="Arial"/>
              </a:rPr>
              <a:t>&amp; </a:t>
            </a:r>
            <a:r>
              <a:rPr lang="en-US" sz="2000" b="1" i="1" kern="0" spc="-30" dirty="0">
                <a:solidFill>
                  <a:srgbClr val="FF0000"/>
                </a:solidFill>
                <a:latin typeface="Arial"/>
                <a:cs typeface="Arial"/>
              </a:rPr>
              <a:t>IBM Cloud</a:t>
            </a:r>
          </a:p>
        </p:txBody>
      </p:sp>
      <p:pic>
        <p:nvPicPr>
          <p:cNvPr id="15" name="Picture 14">
            <a:extLst>
              <a:ext uri="{FF2B5EF4-FFF2-40B4-BE49-F238E27FC236}">
                <a16:creationId xmlns:a16="http://schemas.microsoft.com/office/drawing/2014/main" id="{E4950724-AFCF-1690-72A0-5065A0DC3E5A}"/>
              </a:ext>
            </a:extLst>
          </p:cNvPr>
          <p:cNvPicPr>
            <a:picLocks noChangeAspect="1"/>
          </p:cNvPicPr>
          <p:nvPr/>
        </p:nvPicPr>
        <p:blipFill>
          <a:blip r:embed="rId2"/>
          <a:stretch>
            <a:fillRect/>
          </a:stretch>
        </p:blipFill>
        <p:spPr>
          <a:xfrm>
            <a:off x="7353301" y="4169246"/>
            <a:ext cx="4822812" cy="2677112"/>
          </a:xfrm>
          <a:prstGeom prst="rect">
            <a:avLst/>
          </a:prstGeom>
          <a:ln w="12700">
            <a:solidFill>
              <a:schemeClr val="tx1"/>
            </a:solidFill>
          </a:ln>
        </p:spPr>
      </p:pic>
      <p:cxnSp>
        <p:nvCxnSpPr>
          <p:cNvPr id="48" name="Straight Arrow Connector 47">
            <a:extLst>
              <a:ext uri="{FF2B5EF4-FFF2-40B4-BE49-F238E27FC236}">
                <a16:creationId xmlns:a16="http://schemas.microsoft.com/office/drawing/2014/main" id="{D62AAB0C-CD22-A04A-8B9A-A84C9BE988F7}"/>
              </a:ext>
            </a:extLst>
          </p:cNvPr>
          <p:cNvCxnSpPr>
            <a:cxnSpLocks/>
            <a:stCxn id="26" idx="2"/>
          </p:cNvCxnSpPr>
          <p:nvPr/>
        </p:nvCxnSpPr>
        <p:spPr>
          <a:xfrm>
            <a:off x="8846328" y="3082489"/>
            <a:ext cx="0" cy="1116596"/>
          </a:xfrm>
          <a:prstGeom prst="straightConnector1">
            <a:avLst/>
          </a:prstGeom>
          <a:ln>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746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3D9F38B4-B106-A547-BE04-47D285ACB8A1}"/>
              </a:ext>
            </a:extLst>
          </p:cNvPr>
          <p:cNvSpPr txBox="1">
            <a:spLocks/>
          </p:cNvSpPr>
          <p:nvPr/>
        </p:nvSpPr>
        <p:spPr>
          <a:xfrm>
            <a:off x="190449" y="1159589"/>
            <a:ext cx="3151319" cy="4316646"/>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baseline="0">
                <a:solidFill>
                  <a:schemeClr val="tx2"/>
                </a:solidFill>
                <a:latin typeface="IBM Plex Sans" panose="020B0503050203000203" pitchFamily="34" charset="0"/>
                <a:ea typeface="Helvetica Neue" panose="02000503000000020004" pitchFamily="2"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b="0" i="0" kern="1200">
                <a:solidFill>
                  <a:schemeClr val="tx2"/>
                </a:solidFill>
                <a:latin typeface="TWK Everett" panose="020B0204000000000000" pitchFamily="34" charset="77"/>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SegoeUIEmoji"/>
              </a:rPr>
              <a:t>Workflow sequence</a:t>
            </a:r>
          </a:p>
          <a:p>
            <a:pPr marL="799860" lvl="1" indent="-342797">
              <a:buFont typeface="+mj-lt"/>
              <a:buAutoNum type="arabicPeriod"/>
            </a:pPr>
            <a:r>
              <a:rPr lang="en-US" sz="1400" dirty="0">
                <a:latin typeface="SegoeUIEmoji"/>
              </a:rPr>
              <a:t>Git repo for a microservice gets a commit</a:t>
            </a:r>
          </a:p>
          <a:p>
            <a:pPr marL="799860" lvl="1" indent="-342797">
              <a:buFont typeface="+mj-lt"/>
              <a:buAutoNum type="arabicPeriod"/>
            </a:pPr>
            <a:r>
              <a:rPr lang="en-US" sz="1400" dirty="0">
                <a:latin typeface="SegoeUIEmoji"/>
              </a:rPr>
              <a:t>Microservices pipeline builds container with code changes</a:t>
            </a:r>
          </a:p>
          <a:p>
            <a:pPr marL="799860" lvl="1" indent="-342797">
              <a:buFont typeface="+mj-lt"/>
              <a:buAutoNum type="arabicPeriod"/>
            </a:pPr>
            <a:r>
              <a:rPr lang="en-US" sz="1400" dirty="0">
                <a:latin typeface="SegoeUIEmoji"/>
              </a:rPr>
              <a:t>New image is pushed with new version tag to ACR</a:t>
            </a:r>
          </a:p>
          <a:p>
            <a:pPr marL="799860" lvl="1" indent="-342797">
              <a:buFont typeface="+mj-lt"/>
              <a:buAutoNum type="arabicPeriod"/>
            </a:pPr>
            <a:r>
              <a:rPr lang="en-US" sz="1400" dirty="0">
                <a:latin typeface="SegoeUIEmoji"/>
              </a:rPr>
              <a:t>Flux image repo CRD detects new image in ACR and updates the K8s </a:t>
            </a:r>
            <a:r>
              <a:rPr lang="en-US" sz="1400" dirty="0" err="1">
                <a:latin typeface="SegoeUIEmoji"/>
              </a:rPr>
              <a:t>yaml</a:t>
            </a:r>
            <a:r>
              <a:rPr lang="en-US" sz="1400" dirty="0">
                <a:latin typeface="SegoeUIEmoji"/>
              </a:rPr>
              <a:t> manifests/Helm that use those images based on policy</a:t>
            </a:r>
          </a:p>
          <a:p>
            <a:pPr marL="799860" lvl="1" indent="-342797">
              <a:buFont typeface="+mj-lt"/>
              <a:buAutoNum type="arabicPeriod"/>
            </a:pPr>
            <a:r>
              <a:rPr lang="en-US" sz="1400" dirty="0">
                <a:latin typeface="SegoeUIEmoji"/>
              </a:rPr>
              <a:t>The git repo with the cluster manifest is updated with commit</a:t>
            </a:r>
          </a:p>
          <a:p>
            <a:pPr marL="799860" lvl="1" indent="-342797">
              <a:buFont typeface="+mj-lt"/>
              <a:buAutoNum type="arabicPeriod"/>
            </a:pPr>
            <a:r>
              <a:rPr lang="en-US" sz="1400" dirty="0">
                <a:latin typeface="SegoeUIEmoji"/>
              </a:rPr>
              <a:t>Flux git source repo CRD detects a new manifest for cluster and reconciles the state of cluster</a:t>
            </a:r>
          </a:p>
          <a:p>
            <a:endParaRPr lang="en-US" altLang="en-US" sz="800" dirty="0">
              <a:solidFill>
                <a:schemeClr val="tx1"/>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5F654E97-3DBB-A942-906E-0C83AAB542DF}"/>
              </a:ext>
            </a:extLst>
          </p:cNvPr>
          <p:cNvSpPr>
            <a:spLocks noGrp="1"/>
          </p:cNvSpPr>
          <p:nvPr>
            <p:ph type="sldNum" sz="quarter" idx="10"/>
          </p:nvPr>
        </p:nvSpPr>
        <p:spPr/>
        <p:txBody>
          <a:bodyPr/>
          <a:lstStyle/>
          <a:p>
            <a:r>
              <a:rPr lang="en-US" dirty="0"/>
              <a:t> </a:t>
            </a:r>
          </a:p>
        </p:txBody>
      </p:sp>
      <p:sp>
        <p:nvSpPr>
          <p:cNvPr id="7" name="Text Placeholder 6">
            <a:extLst>
              <a:ext uri="{FF2B5EF4-FFF2-40B4-BE49-F238E27FC236}">
                <a16:creationId xmlns:a16="http://schemas.microsoft.com/office/drawing/2014/main" id="{DE61A8FD-1089-9143-9AB2-25B4B1EE5D2D}"/>
              </a:ext>
            </a:extLst>
          </p:cNvPr>
          <p:cNvSpPr>
            <a:spLocks noGrp="1"/>
          </p:cNvSpPr>
          <p:nvPr>
            <p:ph type="body" sz="quarter" idx="22"/>
          </p:nvPr>
        </p:nvSpPr>
        <p:spPr>
          <a:xfrm>
            <a:off x="289840" y="570247"/>
            <a:ext cx="7313295" cy="366659"/>
          </a:xfrm>
        </p:spPr>
        <p:txBody>
          <a:bodyPr/>
          <a:lstStyle/>
          <a:p>
            <a:r>
              <a:rPr lang="en-US" sz="2400" dirty="0">
                <a:latin typeface="+mj-lt"/>
              </a:rPr>
              <a:t>GitOps with Flux CD on AKS </a:t>
            </a:r>
          </a:p>
        </p:txBody>
      </p:sp>
      <p:pic>
        <p:nvPicPr>
          <p:cNvPr id="3" name="Picture 2">
            <a:extLst>
              <a:ext uri="{FF2B5EF4-FFF2-40B4-BE49-F238E27FC236}">
                <a16:creationId xmlns:a16="http://schemas.microsoft.com/office/drawing/2014/main" id="{7DF2E97B-7789-8141-8EE3-D80764948572}"/>
              </a:ext>
            </a:extLst>
          </p:cNvPr>
          <p:cNvPicPr>
            <a:picLocks noChangeAspect="1"/>
          </p:cNvPicPr>
          <p:nvPr/>
        </p:nvPicPr>
        <p:blipFill>
          <a:blip r:embed="rId2"/>
          <a:stretch>
            <a:fillRect/>
          </a:stretch>
        </p:blipFill>
        <p:spPr>
          <a:xfrm>
            <a:off x="3341769" y="1249313"/>
            <a:ext cx="8948629" cy="4769212"/>
          </a:xfrm>
          <a:prstGeom prst="rect">
            <a:avLst/>
          </a:prstGeom>
        </p:spPr>
      </p:pic>
      <p:sp>
        <p:nvSpPr>
          <p:cNvPr id="9" name="Title 1">
            <a:extLst>
              <a:ext uri="{FF2B5EF4-FFF2-40B4-BE49-F238E27FC236}">
                <a16:creationId xmlns:a16="http://schemas.microsoft.com/office/drawing/2014/main" id="{68380FC1-A297-B649-824A-9F66FB45CE6C}"/>
              </a:ext>
            </a:extLst>
          </p:cNvPr>
          <p:cNvSpPr txBox="1">
            <a:spLocks/>
          </p:cNvSpPr>
          <p:nvPr/>
        </p:nvSpPr>
        <p:spPr>
          <a:xfrm>
            <a:off x="170719" y="93990"/>
            <a:ext cx="12104107" cy="861518"/>
          </a:xfrm>
          <a:prstGeom prst="rect">
            <a:avLst/>
          </a:prstGeom>
        </p:spPr>
        <p:txBody>
          <a:bodyPr/>
          <a:lstStyle>
            <a:lvl1pPr algn="l" defTabSz="457118" rtl="0" eaLnBrk="1" latinLnBrk="0" hangingPunct="1">
              <a:spcBef>
                <a:spcPct val="0"/>
              </a:spcBef>
              <a:buNone/>
              <a:defRPr sz="2400" b="1" kern="0" spc="-31">
                <a:solidFill>
                  <a:srgbClr val="009EE2"/>
                </a:solidFill>
                <a:latin typeface="+mj-lt"/>
                <a:ea typeface="+mj-ea"/>
                <a:cs typeface="+mj-cs"/>
              </a:defRPr>
            </a:lvl1pPr>
          </a:lstStyle>
          <a:p>
            <a:r>
              <a:rPr lang="en-US" sz="2799" dirty="0"/>
              <a:t>Stock Trader CI/CD – Azure Pipelines as vendor-specific  technology</a:t>
            </a:r>
          </a:p>
        </p:txBody>
      </p:sp>
      <p:sp>
        <p:nvSpPr>
          <p:cNvPr id="10" name="TextBox 9">
            <a:extLst>
              <a:ext uri="{FF2B5EF4-FFF2-40B4-BE49-F238E27FC236}">
                <a16:creationId xmlns:a16="http://schemas.microsoft.com/office/drawing/2014/main" id="{019010AA-A4B0-604E-A246-D07F793F2BF1}"/>
              </a:ext>
            </a:extLst>
          </p:cNvPr>
          <p:cNvSpPr txBox="1"/>
          <p:nvPr/>
        </p:nvSpPr>
        <p:spPr>
          <a:xfrm>
            <a:off x="257723" y="5476234"/>
            <a:ext cx="5889433" cy="984885"/>
          </a:xfrm>
          <a:prstGeom prst="rect">
            <a:avLst/>
          </a:prstGeom>
          <a:noFill/>
          <a:ln>
            <a:noFill/>
          </a:ln>
        </p:spPr>
        <p:txBody>
          <a:bodyPr wrap="none" lIns="0" tIns="0" rIns="0" bIns="0" rtlCol="0">
            <a:spAutoFit/>
          </a:bodyPr>
          <a:lstStyle/>
          <a:p>
            <a:pPr algn="ctr"/>
            <a:r>
              <a:rPr lang="en-US" sz="1600" i="1" kern="0" spc="-30" dirty="0">
                <a:solidFill>
                  <a:srgbClr val="FF0000"/>
                </a:solidFill>
                <a:latin typeface="Arial"/>
                <a:cs typeface="Arial"/>
              </a:rPr>
              <a:t>Slide from Mark for Azure today - expect something similar on GCP.</a:t>
            </a:r>
          </a:p>
          <a:p>
            <a:pPr algn="ctr"/>
            <a:r>
              <a:rPr lang="en-US" sz="1600" i="1" kern="0" spc="-30" dirty="0">
                <a:solidFill>
                  <a:srgbClr val="FF0000"/>
                </a:solidFill>
                <a:latin typeface="Arial"/>
                <a:cs typeface="Arial"/>
              </a:rPr>
              <a:t>Similar concepts to GHA approach used in IBM Cloud and AWS,</a:t>
            </a:r>
          </a:p>
          <a:p>
            <a:pPr algn="ctr"/>
            <a:r>
              <a:rPr lang="en-US" sz="1600" i="1" kern="0" spc="-30" dirty="0">
                <a:solidFill>
                  <a:srgbClr val="FF0000"/>
                </a:solidFill>
                <a:latin typeface="Arial"/>
                <a:cs typeface="Arial"/>
              </a:rPr>
              <a:t> except uses Flux CD in place of an explicitly coded pipeline action</a:t>
            </a:r>
            <a:br>
              <a:rPr lang="en-US" sz="1600" i="1" kern="0" spc="-30" dirty="0">
                <a:solidFill>
                  <a:srgbClr val="FF0000"/>
                </a:solidFill>
                <a:latin typeface="Arial"/>
                <a:cs typeface="Arial"/>
              </a:rPr>
            </a:br>
            <a:r>
              <a:rPr lang="en-US" sz="1600" i="1" kern="0" spc="-30" dirty="0">
                <a:solidFill>
                  <a:srgbClr val="FF0000"/>
                </a:solidFill>
                <a:latin typeface="Arial"/>
                <a:cs typeface="Arial"/>
              </a:rPr>
              <a:t> to synch the updated CR yaml with the cluster</a:t>
            </a:r>
          </a:p>
        </p:txBody>
      </p:sp>
    </p:spTree>
    <p:extLst>
      <p:ext uri="{BB962C8B-B14F-4D97-AF65-F5344CB8AC3E}">
        <p14:creationId xmlns:p14="http://schemas.microsoft.com/office/powerpoint/2010/main" val="60821734"/>
      </p:ext>
    </p:extLst>
  </p:cSld>
  <p:clrMapOvr>
    <a:masterClrMapping/>
  </p:clrMapOvr>
</p:sld>
</file>

<file path=ppt/theme/theme1.xml><?xml version="1.0" encoding="utf-8"?>
<a:theme xmlns:a="http://schemas.openxmlformats.org/drawingml/2006/main" name="IBM Cloud 2015">
  <a:themeElements>
    <a:clrScheme name="Cloud_Palette">
      <a:dk1>
        <a:sysClr val="windowText" lastClr="000000"/>
      </a:dk1>
      <a:lt1>
        <a:sysClr val="window" lastClr="FFFFFF"/>
      </a:lt1>
      <a:dk2>
        <a:srgbClr val="085571"/>
      </a:dk2>
      <a:lt2>
        <a:srgbClr val="83D1F5"/>
      </a:lt2>
      <a:accent1>
        <a:srgbClr val="00B0DA"/>
      </a:accent1>
      <a:accent2>
        <a:srgbClr val="008ABF"/>
      </a:accent2>
      <a:accent3>
        <a:srgbClr val="00A6A0"/>
      </a:accent3>
      <a:accent4>
        <a:srgbClr val="007670"/>
      </a:accent4>
      <a:accent5>
        <a:srgbClr val="7F1C7D"/>
      </a:accent5>
      <a:accent6>
        <a:srgbClr val="3B0256"/>
      </a:accent6>
      <a:hlink>
        <a:srgbClr val="002060"/>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lIns="0" tIns="0" rIns="0" bIns="0" rtlCol="0">
        <a:spAutoFit/>
      </a:bodyPr>
      <a:lstStyle>
        <a:defPPr>
          <a:defRPr sz="2100" kern="0" spc="-30" dirty="0" err="1" smtClean="0">
            <a:latin typeface="Arial"/>
            <a:cs typeface="Arial"/>
          </a:defRPr>
        </a:defPPr>
      </a:lstStyle>
    </a:txDef>
  </a:objectDefaults>
  <a:extraClrSchemeLst/>
</a:theme>
</file>

<file path=ppt/theme/theme2.xml><?xml version="1.0" encoding="utf-8"?>
<a:theme xmlns:a="http://schemas.openxmlformats.org/drawingml/2006/main" name="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_Templat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Kyndryl Template">
  <a:themeElements>
    <a:clrScheme name="Kyndryl 20220421">
      <a:dk1>
        <a:srgbClr val="002313"/>
      </a:dk1>
      <a:lt1>
        <a:srgbClr val="FFFFFF"/>
      </a:lt1>
      <a:dk2>
        <a:srgbClr val="3D3B3B"/>
      </a:dk2>
      <a:lt2>
        <a:srgbClr val="F2F0ED"/>
      </a:lt2>
      <a:accent1>
        <a:srgbClr val="FF462D"/>
      </a:accent1>
      <a:accent2>
        <a:srgbClr val="E4F4F1"/>
      </a:accent2>
      <a:accent3>
        <a:srgbClr val="4CDD84"/>
      </a:accent3>
      <a:accent4>
        <a:srgbClr val="287079"/>
      </a:accent4>
      <a:accent5>
        <a:srgbClr val="9E9287"/>
      </a:accent5>
      <a:accent6>
        <a:srgbClr val="187E3E"/>
      </a:accent6>
      <a:hlink>
        <a:srgbClr val="FF462D"/>
      </a:hlink>
      <a:folHlink>
        <a:srgbClr val="4CDD8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smtClean="0">
            <a:solidFill>
              <a:schemeClr val="tx2"/>
            </a:solidFill>
            <a:latin typeface="Arial" panose="020B0604020202020204" pitchFamily="34" charset="0"/>
          </a:defRPr>
        </a:defPPr>
      </a:lstStyle>
    </a:txDef>
  </a:objectDefaults>
  <a:extraClrSchemeLst/>
  <a:custClrLst>
    <a:custClr name="White">
      <a:srgbClr val="FFFFFF"/>
    </a:custClr>
    <a:custClr name="Cloud">
      <a:srgbClr val="F2F1EE"/>
    </a:custClr>
    <a:custClr name="Spruce">
      <a:srgbClr val="29707A"/>
    </a:custClr>
    <a:custClr name="Deep Forest">
      <a:srgbClr val="042315"/>
    </a:custClr>
    <a:custClr name="Warm Red">
      <a:srgbClr val="FF462D"/>
    </a:custClr>
    <a:custClr name="Skye">
      <a:srgbClr val="E4F4F1"/>
    </a:custClr>
    <a:custClr name="Spring Green">
      <a:srgbClr val="4CDD84"/>
    </a:custClr>
    <a:custClr name="Earth">
      <a:srgbClr val="9E9287"/>
    </a:custClr>
    <a:custClr name="Dark Stone">
      <a:srgbClr val="3D3C3C"/>
    </a:custClr>
    <a:custClr name="Digital Dark Spring Green">
      <a:srgbClr val="187E3F"/>
    </a:custClr>
    <a:custClr name="Digital Dark Earth">
      <a:srgbClr val="565049"/>
    </a:custClr>
  </a:custClrLst>
  <a:extLst>
    <a:ext uri="{05A4C25C-085E-4340-85A3-A5531E510DB2}">
      <thm15:themeFamily xmlns:thm15="http://schemas.microsoft.com/office/thememl/2012/main" name="Kyndryl_Powerpoint_Template_Arial_20220421a" id="{342ECB6A-EE39-B54D-8046-3015E0C7A898}" vid="{DAC22A0B-CFE1-8047-9256-8E133B0AAD5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570018</TotalTime>
  <Words>2810</Words>
  <Application>Microsoft Macintosh PowerPoint</Application>
  <PresentationFormat>Custom</PresentationFormat>
  <Paragraphs>446</Paragraphs>
  <Slides>20</Slides>
  <Notes>5</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20</vt:i4>
      </vt:variant>
    </vt:vector>
  </HeadingPairs>
  <TitlesOfParts>
    <vt:vector size="38" baseType="lpstr">
      <vt:lpstr>Arial</vt:lpstr>
      <vt:lpstr>Calibri</vt:lpstr>
      <vt:lpstr>Calibri Light</vt:lpstr>
      <vt:lpstr>Courier New</vt:lpstr>
      <vt:lpstr>Helvetica Light</vt:lpstr>
      <vt:lpstr>IBM Plex Sans</vt:lpstr>
      <vt:lpstr>Inter</vt:lpstr>
      <vt:lpstr>SegoeUIEmoji</vt:lpstr>
      <vt:lpstr>System Font Regular</vt:lpstr>
      <vt:lpstr>Times New Roman</vt:lpstr>
      <vt:lpstr>TWK Everett</vt:lpstr>
      <vt:lpstr>Wingdings</vt:lpstr>
      <vt:lpstr>Zapfino</vt:lpstr>
      <vt:lpstr>IBM Cloud 2015</vt:lpstr>
      <vt:lpstr>Content_Template_1</vt:lpstr>
      <vt:lpstr>1_Content_Template_1</vt:lpstr>
      <vt:lpstr>Office Theme</vt:lpstr>
      <vt:lpstr>3_Kyndryl Template</vt:lpstr>
      <vt:lpstr>PowerPoint Presentation</vt:lpstr>
      <vt:lpstr>Stock Trader sample for Kubernetes – Basic</vt:lpstr>
      <vt:lpstr>Stock Trader sample for Kubernetes – with optional pieces</vt:lpstr>
      <vt:lpstr>Stock Trader using hyperscaler services – AWS</vt:lpstr>
      <vt:lpstr>PowerPoint Presentation</vt:lpstr>
      <vt:lpstr>Stock Trader on Azure – Securely “Integrate With” the mainframe in zCloud</vt:lpstr>
      <vt:lpstr>The “umbrella” operator for the IBM Stock Trader sample</vt:lpstr>
      <vt:lpstr>Stock Trader CI/CD – GitHub Actions as generic pipeline technology</vt:lpstr>
      <vt:lpstr>PowerPoint Presentation</vt:lpstr>
      <vt:lpstr>iOS (and MacOS) client to Stock Trader (iTrader)</vt:lpstr>
      <vt:lpstr>PowerPoint Presentation</vt:lpstr>
      <vt:lpstr>Additional candidates to add to build pipeline</vt:lpstr>
      <vt:lpstr>Load testing considerations</vt:lpstr>
      <vt:lpstr>Stock Trader Security &amp; Compliance Scope</vt:lpstr>
      <vt:lpstr>MicroProfile features used in IBM Stock Trader</vt:lpstr>
      <vt:lpstr>MicroProfile endpoints from IBM Stock Trader</vt:lpstr>
      <vt:lpstr>IBM Stock Trader microservices visualized in the OpenShift console</vt:lpstr>
      <vt:lpstr>CQRS in IBM Stock Trader</vt:lpstr>
      <vt:lpstr>PowerPoint Presentation</vt:lpstr>
      <vt:lpstr>Approaches for HashiCorp Vault integration with microservices</vt:lpstr>
    </vt:vector>
  </TitlesOfParts>
  <Manager>Eric Herness</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Trader Sample - Diagram</dc:title>
  <dc:subject/>
  <dc:creator>John Alcorn</dc:creator>
  <cp:keywords/>
  <dc:description/>
  <cp:lastModifiedBy>John Alcorn</cp:lastModifiedBy>
  <cp:revision>993</cp:revision>
  <cp:lastPrinted>2016-04-22T22:34:10Z</cp:lastPrinted>
  <dcterms:created xsi:type="dcterms:W3CDTF">2015-04-04T16:51:36Z</dcterms:created>
  <dcterms:modified xsi:type="dcterms:W3CDTF">2025-10-07T18:00:40Z</dcterms:modified>
  <cp:category/>
</cp:coreProperties>
</file>